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94" r:id="rId4"/>
    <p:sldId id="290" r:id="rId5"/>
    <p:sldId id="293" r:id="rId6"/>
    <p:sldId id="292" r:id="rId7"/>
    <p:sldId id="272" r:id="rId8"/>
    <p:sldId id="295" r:id="rId9"/>
    <p:sldId id="296" r:id="rId10"/>
    <p:sldId id="304" r:id="rId11"/>
    <p:sldId id="305" r:id="rId12"/>
    <p:sldId id="306" r:id="rId13"/>
    <p:sldId id="315" r:id="rId14"/>
    <p:sldId id="316" r:id="rId15"/>
    <p:sldId id="307" r:id="rId16"/>
    <p:sldId id="308" r:id="rId17"/>
    <p:sldId id="309" r:id="rId18"/>
    <p:sldId id="310" r:id="rId19"/>
    <p:sldId id="300" r:id="rId20"/>
    <p:sldId id="311" r:id="rId21"/>
    <p:sldId id="301" r:id="rId22"/>
    <p:sldId id="312" r:id="rId23"/>
    <p:sldId id="298" r:id="rId24"/>
    <p:sldId id="299" r:id="rId25"/>
    <p:sldId id="313" r:id="rId26"/>
    <p:sldId id="287" r:id="rId27"/>
    <p:sldId id="278" r:id="rId28"/>
    <p:sldId id="273" r:id="rId29"/>
    <p:sldId id="274" r:id="rId30"/>
    <p:sldId id="275" r:id="rId31"/>
    <p:sldId id="288" r:id="rId32"/>
    <p:sldId id="289" r:id="rId33"/>
    <p:sldId id="28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382C37"/>
    <a:srgbClr val="F368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75" autoAdjust="0"/>
  </p:normalViewPr>
  <p:slideViewPr>
    <p:cSldViewPr snapToGrid="0">
      <p:cViewPr>
        <p:scale>
          <a:sx n="66" d="100"/>
          <a:sy n="66" d="100"/>
        </p:scale>
        <p:origin x="970" y="5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gif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F8CAB1-44B9-4BB4-9E30-DDF9D7204C0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141F19-CDEB-43C1-83B3-AD96BEE120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65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141F19-CDEB-43C1-83B3-AD96BEE1208E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142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Joke(Free contributions)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141F19-CDEB-43C1-83B3-AD96BEE1208E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480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141F19-CDEB-43C1-83B3-AD96BEE1208E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3094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Notice(there is git inside of </a:t>
            </a:r>
            <a:r>
              <a:rPr lang="en-US" dirty="0" err="1"/>
              <a:t>github</a:t>
            </a:r>
            <a:r>
              <a:rPr lang="en-US" dirty="0"/>
              <a:t>)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141F19-CDEB-43C1-83B3-AD96BEE1208E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4492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97862-84F7-40CC-8C28-D34BC3495EE2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9996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97862-84F7-40CC-8C28-D34BC3495EE2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2469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staging area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141F19-CDEB-43C1-83B3-AD96BEE1208E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952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97862-84F7-40CC-8C28-D34BC3495EE2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2506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DD06D-516C-EA21-A2BD-D1540BA66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274694-1BEB-081B-97B4-42CDA2F0CB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407AF-74F5-E801-E6EF-38928D6F2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4258F-ADA5-A55E-3804-04F47CB6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542F-8FF9-CF69-2123-9EBF95B85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196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DB29E-34EA-693D-25C9-FFCD97574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9E01A3-2A07-7C3F-552E-68C2AAA8D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4F1EE-884E-B987-1B8E-9E55C3731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6DE07-80BC-C954-8E1D-C281DDC0E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937F-6E3E-4AA2-8C7A-AE776320B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5569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CA88BA-F77D-AC7E-B685-CBF3462BC7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E3EB79-BE24-C1BC-2B58-00BEF60C8E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E4B77-2B58-04F1-7F72-2A4361617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8D0E2-273C-1CD5-31D5-E6EF2061F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B7D5D1-01AF-1539-B502-1F302A7D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5000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F7908-B033-C42A-8D42-14C26592E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28DC3-7EB0-744C-D47E-B679BDD9C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66B30-D30A-4E09-14FB-F2B4E3F33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141E5-FE7D-9C5A-72A2-8AACEB20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D483D-F022-6C0B-BA2C-5BF1DB800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9552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6155E-1446-2D50-02F8-B8740D045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1F499-FF51-DB9E-B48C-8502054200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58F24-2AC5-EF1A-AF3C-4C73CFE6F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FC5A0-D4E1-3887-648B-2834B9C65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04476-258A-7281-D5CC-51A042BC1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982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C784A-DEA9-27E4-2929-BA8C2E9AB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7A591-155B-33A1-877F-E76560ACB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E37777-0B5A-48F2-5E32-E8CA38D51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504576-C6A7-2011-A1C5-C1EE7D339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8B656C-7E4F-B4F4-AF2B-ABD836D4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E40E6-DB58-0417-ACA5-4482BF881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7131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C3DD4-824C-440B-42BB-62DC9534C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CC8B77-4FBD-0839-CC84-FEA503325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65E154-6329-2D27-13B6-A677819BD6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CC1032-1AE5-C57D-1872-CBE56116F7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8102B5-9F01-452C-2D78-04CC76C982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F16E56-9540-15FD-F69F-E7DDF40AE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FB9601-4C8C-41A7-32F8-2B8A7DF7C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566681-6165-01E8-8870-71B66030B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5810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E57C7-8E85-65E1-A862-B2C8F2704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D0D08B-C463-6F49-A7F6-3D465C562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ED79DE-2AAA-26C9-EF48-F07DA3676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47509B-44C7-0804-DA37-43367CA5B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0987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9EC690-D7C6-5044-BA52-884C77975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4D954-1421-7EAB-2350-0A3AEE5EB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079153-F4AD-E7AF-18E1-B25748FA7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4899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1D4D8-D056-78E2-C673-22BCED731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D4ADB-FC0A-29A9-EBFF-33C4D6C0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68359-460F-E203-7F12-B53CE728E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4C1942-6E8E-883E-EA33-5887B0E13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8BB49F-811C-368E-FD69-49892636C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A0425E-BFE7-0AE8-59ED-A690A144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340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43AFD-1D2F-A500-CBB3-B4A236760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131632-B799-2BAA-9CC1-A89C299876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F36E62-9D00-DE79-1ECB-58FA61A9D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4BB2B6-3CB4-6887-1F1A-762C8B9E5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904C64-A0C9-5575-2DEA-FE0ABD643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492DD1-B97D-0FB0-88E5-4C85E5A6C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159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3EB1D4-E064-BA43-0B66-84A227275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504901-4CFE-DB27-37BA-A25497CE5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5E2E5-E061-B5B9-F53F-3C7FE637EA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5DD42-776F-44E7-9806-B9824945CC29}" type="datetimeFigureOut">
              <a:rPr lang="en-IN" smtClean="0"/>
              <a:t>23/07/2023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07DCF-9ABB-3978-2291-217A264ECD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43A2F4-1865-D171-2ECA-8489C0421B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782CE-894B-428F-B0A0-94BD8809A0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9646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3" Type="http://schemas.openxmlformats.org/officeDocument/2006/relationships/image" Target="../media/image1.gif"/><Relationship Id="rId7" Type="http://schemas.openxmlformats.org/officeDocument/2006/relationships/image" Target="../media/image6.svg"/><Relationship Id="rId12" Type="http://schemas.openxmlformats.org/officeDocument/2006/relationships/hyperlink" Target="https://wwbp.org/data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openxmlformats.org/officeDocument/2006/relationships/image" Target="../media/image3.svg"/><Relationship Id="rId10" Type="http://schemas.openxmlformats.org/officeDocument/2006/relationships/hyperlink" Target="https://de.wikipedia.org/wiki/Datei:LinkedIn_logo_initials.png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hyperlink" Target="https://heidicohen.com/2013-twitter-research-charts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3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35AC563-8BEC-5801-84FE-2B84449CB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928" y="2090175"/>
            <a:ext cx="4066541" cy="4066541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F607EE61-8792-AA92-6B12-57E5A6B087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9525024" y="685888"/>
            <a:ext cx="1404287" cy="1404287"/>
          </a:xfrm>
          <a:prstGeom prst="rect">
            <a:avLst/>
          </a:prstGeom>
        </p:spPr>
      </p:pic>
      <p:sp>
        <p:nvSpPr>
          <p:cNvPr id="6" name="TextBox 10">
            <a:extLst>
              <a:ext uri="{FF2B5EF4-FFF2-40B4-BE49-F238E27FC236}">
                <a16:creationId xmlns:a16="http://schemas.microsoft.com/office/drawing/2014/main" id="{A27CE454-A213-6FBA-CCE1-C52DDA096008}"/>
              </a:ext>
            </a:extLst>
          </p:cNvPr>
          <p:cNvSpPr txBox="1"/>
          <p:nvPr/>
        </p:nvSpPr>
        <p:spPr>
          <a:xfrm>
            <a:off x="579657" y="673900"/>
            <a:ext cx="6151883" cy="11432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20"/>
              </a:lnSpc>
            </a:pPr>
            <a:r>
              <a:rPr lang="en-US" sz="7200" b="1" dirty="0">
                <a:solidFill>
                  <a:srgbClr val="F36825"/>
                </a:solidFill>
                <a:latin typeface="Muli Bold Bold"/>
              </a:rPr>
              <a:t>Git &amp; GitHub</a:t>
            </a:r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4372DC55-7504-CB69-56BB-6821620DFD67}"/>
              </a:ext>
            </a:extLst>
          </p:cNvPr>
          <p:cNvSpPr txBox="1"/>
          <p:nvPr/>
        </p:nvSpPr>
        <p:spPr>
          <a:xfrm>
            <a:off x="943584" y="1260504"/>
            <a:ext cx="5428033" cy="10615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720"/>
              </a:lnSpc>
            </a:pPr>
            <a:r>
              <a:rPr lang="en-US" sz="4400" dirty="0">
                <a:solidFill>
                  <a:srgbClr val="382C37"/>
                </a:solidFill>
                <a:latin typeface="Muli Bold Bold"/>
              </a:rPr>
              <a:t>Workshop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724CED1-C57C-85C3-A802-13F8F1F643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7168" y="5418307"/>
            <a:ext cx="1964832" cy="1964832"/>
          </a:xfrm>
          <a:prstGeom prst="rect">
            <a:avLst/>
          </a:prstGeom>
        </p:spPr>
      </p:pic>
      <p:pic>
        <p:nvPicPr>
          <p:cNvPr id="21" name="Picture 7">
            <a:extLst>
              <a:ext uri="{FF2B5EF4-FFF2-40B4-BE49-F238E27FC236}">
                <a16:creationId xmlns:a16="http://schemas.microsoft.com/office/drawing/2014/main" id="{B1689062-217B-3B26-365E-D29C4B6333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2644575" y="4775809"/>
            <a:ext cx="3168372" cy="2770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6587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AA27493-69F3-CF87-B46D-FA1476AF3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58800" y="330200"/>
            <a:ext cx="1981200" cy="1867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E517C-69DF-431C-48C4-381FBE476222}"/>
              </a:ext>
            </a:extLst>
          </p:cNvPr>
          <p:cNvSpPr txBox="1"/>
          <p:nvPr/>
        </p:nvSpPr>
        <p:spPr>
          <a:xfrm>
            <a:off x="822960" y="2260600"/>
            <a:ext cx="1452880" cy="502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67" dirty="0">
                <a:solidFill>
                  <a:srgbClr val="F36825"/>
                </a:solidFill>
                <a:latin typeface="Muli Bold Bold"/>
              </a:rPr>
              <a:t>Git</a:t>
            </a:r>
            <a:endParaRPr lang="en-IN" sz="2667" dirty="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D4859107-91F8-4343-FB59-396F99D14BFD}"/>
              </a:ext>
            </a:extLst>
          </p:cNvPr>
          <p:cNvSpPr txBox="1"/>
          <p:nvPr/>
        </p:nvSpPr>
        <p:spPr>
          <a:xfrm>
            <a:off x="5758672" y="3987800"/>
            <a:ext cx="5061729" cy="1805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67" b="1" dirty="0">
                <a:solidFill>
                  <a:srgbClr val="0E2C4B"/>
                </a:solidFill>
                <a:latin typeface="Muli Bold Bold"/>
              </a:rPr>
              <a:t>How to save a </a:t>
            </a:r>
            <a:r>
              <a:rPr lang="en-US" sz="5867" b="1" dirty="0">
                <a:solidFill>
                  <a:srgbClr val="F36825"/>
                </a:solidFill>
                <a:latin typeface="Muli Bold Bold"/>
              </a:rPr>
              <a:t>Change</a:t>
            </a:r>
            <a:r>
              <a:rPr lang="en-US" sz="5867" b="1" dirty="0">
                <a:solidFill>
                  <a:srgbClr val="0E2C4B"/>
                </a:solidFill>
                <a:latin typeface="Muli Bold Bold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23115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2875280" y="6198513"/>
            <a:ext cx="64414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Repository and Working Directory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0265DB-570E-11E2-75B9-E8238CCDB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082" y="939800"/>
            <a:ext cx="8671836" cy="4978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B42E1D4-64C6-6633-51CC-A898C3BA4B50}"/>
              </a:ext>
            </a:extLst>
          </p:cNvPr>
          <p:cNvSpPr/>
          <p:nvPr/>
        </p:nvSpPr>
        <p:spPr>
          <a:xfrm>
            <a:off x="6421120" y="629920"/>
            <a:ext cx="4765040" cy="5415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1752822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2885440" y="6198513"/>
            <a:ext cx="6421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Repository and Working Directory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A4649C-7817-26AD-A598-23D8B0C23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79400"/>
            <a:ext cx="1238833" cy="71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335C76F3-DBBE-E05A-84C0-0C56260A80E9}"/>
              </a:ext>
            </a:extLst>
          </p:cNvPr>
          <p:cNvGrpSpPr/>
          <p:nvPr/>
        </p:nvGrpSpPr>
        <p:grpSpPr>
          <a:xfrm>
            <a:off x="1066800" y="1955800"/>
            <a:ext cx="9804400" cy="2336800"/>
            <a:chOff x="1600200" y="2933700"/>
            <a:chExt cx="14706600" cy="35052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9E96695-CF49-EA03-7FEB-EE08CA63CED0}"/>
                </a:ext>
              </a:extLst>
            </p:cNvPr>
            <p:cNvSpPr/>
            <p:nvPr/>
          </p:nvSpPr>
          <p:spPr>
            <a:xfrm>
              <a:off x="1600200" y="2933700"/>
              <a:ext cx="14706600" cy="3505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1333" dirty="0">
                <a:solidFill>
                  <a:prstClr val="black"/>
                </a:solidFill>
                <a:latin typeface="Lucida Console" panose="020B0609040504020204" pitchFamily="49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58E057-83A5-F899-1C88-CB5453622C1F}"/>
                </a:ext>
              </a:extLst>
            </p:cNvPr>
            <p:cNvSpPr txBox="1"/>
            <p:nvPr/>
          </p:nvSpPr>
          <p:spPr>
            <a:xfrm>
              <a:off x="1996440" y="3655755"/>
              <a:ext cx="13929360" cy="21078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2133" dirty="0">
                  <a:solidFill>
                    <a:srgbClr val="00BF00"/>
                  </a:solidFill>
                  <a:latin typeface="Lucida Console" panose="020B0609040504020204" pitchFamily="49" charset="0"/>
                </a:rPr>
                <a:t>Savan@Savan </a:t>
              </a:r>
              <a:r>
                <a:rPr lang="en-IN" sz="2133" dirty="0">
                  <a:solidFill>
                    <a:srgbClr val="BF00BF"/>
                  </a:solidFill>
                  <a:latin typeface="Lucida Console" panose="020B0609040504020204" pitchFamily="49" charset="0"/>
                </a:rPr>
                <a:t>MINGW64 </a:t>
              </a:r>
              <a:r>
                <a:rPr lang="en-IN" sz="2133" dirty="0">
                  <a:solidFill>
                    <a:srgbClr val="BFBF00"/>
                  </a:solidFill>
                  <a:latin typeface="Lucida Console" panose="020B0609040504020204" pitchFamily="49" charset="0"/>
                </a:rPr>
                <a:t>/c/Drive/TermWork/Website</a:t>
              </a:r>
              <a:endParaRPr lang="en-IN" sz="2133" dirty="0">
                <a:solidFill>
                  <a:srgbClr val="00BFBF"/>
                </a:solidFill>
                <a:latin typeface="Lucida Console" panose="020B0609040504020204" pitchFamily="49" charset="0"/>
              </a:endParaRPr>
            </a:p>
            <a:p>
              <a:r>
                <a:rPr lang="en-IN" sz="2133" dirty="0">
                  <a:solidFill>
                    <a:prstClr val="black"/>
                  </a:solidFill>
                  <a:latin typeface="Lucida Console" panose="020B0609040504020204" pitchFamily="49" charset="0"/>
                </a:rPr>
                <a:t>$ </a:t>
              </a:r>
              <a:r>
                <a:rPr lang="en-US" sz="2133" dirty="0">
                  <a:solidFill>
                    <a:srgbClr val="1F2937"/>
                  </a:solidFill>
                  <a:latin typeface="Lucida Console" panose="020B0609040504020204" pitchFamily="49" charset="0"/>
                </a:rPr>
                <a:t>git </a:t>
              </a:r>
              <a:r>
                <a:rPr lang="en-IN" sz="2133" dirty="0" err="1">
                  <a:solidFill>
                    <a:srgbClr val="1F2937"/>
                  </a:solidFill>
                  <a:latin typeface="Lucida Console" panose="020B0609040504020204" pitchFamily="49" charset="0"/>
                </a:rPr>
                <a:t>init</a:t>
              </a:r>
              <a:endParaRPr lang="en-IN" sz="2133" dirty="0">
                <a:solidFill>
                  <a:srgbClr val="1F2937"/>
                </a:solidFill>
                <a:latin typeface="Lucida Console" panose="020B0609040504020204" pitchFamily="49" charset="0"/>
              </a:endParaRPr>
            </a:p>
            <a:p>
              <a:r>
                <a:rPr lang="en-IN" sz="2133" dirty="0">
                  <a:solidFill>
                    <a:prstClr val="black"/>
                  </a:solidFill>
                  <a:latin typeface="Lucida Console" panose="020B0609040504020204" pitchFamily="49" charset="0"/>
                </a:rPr>
                <a:t>Initialized empty Git repository in C:/Drive/Study/MCA/DDU/SEM_2/Seminar/Demo_TODO/.git/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CDA17EBC-25C1-CD11-14CD-94FC1BB2DF88}"/>
              </a:ext>
            </a:extLst>
          </p:cNvPr>
          <p:cNvSpPr/>
          <p:nvPr/>
        </p:nvSpPr>
        <p:spPr>
          <a:xfrm>
            <a:off x="12801600" y="1930400"/>
            <a:ext cx="9804400" cy="233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C8970F-9137-8308-6C25-2D4EC93436C1}"/>
              </a:ext>
            </a:extLst>
          </p:cNvPr>
          <p:cNvSpPr txBox="1"/>
          <p:nvPr/>
        </p:nvSpPr>
        <p:spPr>
          <a:xfrm>
            <a:off x="13075920" y="2437170"/>
            <a:ext cx="9286240" cy="7487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133" dirty="0">
                <a:solidFill>
                  <a:srgbClr val="00BF00"/>
                </a:solidFill>
                <a:latin typeface="Lucida Console" panose="020B0609040504020204" pitchFamily="49" charset="0"/>
              </a:rPr>
              <a:t>Savan@Savan </a:t>
            </a:r>
            <a:r>
              <a:rPr lang="en-IN" sz="2133" dirty="0">
                <a:solidFill>
                  <a:srgbClr val="BF00BF"/>
                </a:solidFill>
                <a:latin typeface="Lucida Console" panose="020B0609040504020204" pitchFamily="49" charset="0"/>
              </a:rPr>
              <a:t>MINGW64 </a:t>
            </a:r>
            <a:r>
              <a:rPr lang="en-IN" sz="2133" dirty="0">
                <a:solidFill>
                  <a:srgbClr val="BFBF00"/>
                </a:solidFill>
                <a:latin typeface="Lucida Console" panose="020B0609040504020204" pitchFamily="49" charset="0"/>
              </a:rPr>
              <a:t>/c/Drive/TermWork/Website</a:t>
            </a:r>
            <a:endParaRPr lang="en-IN" sz="2133" dirty="0">
              <a:solidFill>
                <a:srgbClr val="00BFBF"/>
              </a:solidFill>
              <a:latin typeface="Lucida Console" panose="020B0609040504020204" pitchFamily="49" charset="0"/>
            </a:endParaRPr>
          </a:p>
          <a:p>
            <a:r>
              <a:rPr lang="en-IN" sz="2133" dirty="0">
                <a:solidFill>
                  <a:prstClr val="black"/>
                </a:solidFill>
                <a:latin typeface="Lucida Console" panose="020B0609040504020204" pitchFamily="49" charset="0"/>
              </a:rPr>
              <a:t>$ </a:t>
            </a:r>
            <a:r>
              <a:rPr lang="en-IN" sz="2133" dirty="0">
                <a:solidFill>
                  <a:srgbClr val="1F2937"/>
                </a:solidFill>
                <a:latin typeface="Lucida Console" panose="020B0609040504020204" pitchFamily="49" charset="0"/>
              </a:rPr>
              <a:t>touch README.MD</a:t>
            </a:r>
            <a:endParaRPr lang="en-IN" sz="21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9BCEF7-073D-31E6-BAB9-12746841AB7D}"/>
              </a:ext>
            </a:extLst>
          </p:cNvPr>
          <p:cNvSpPr/>
          <p:nvPr/>
        </p:nvSpPr>
        <p:spPr>
          <a:xfrm>
            <a:off x="962316" y="147107"/>
            <a:ext cx="924904" cy="11711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0948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2875280" y="6198513"/>
            <a:ext cx="64414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Repository and Working Directory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0265DB-570E-11E2-75B9-E8238CCDB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082" y="939800"/>
            <a:ext cx="8671836" cy="4978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B42E1D4-64C6-6633-51CC-A898C3BA4B50}"/>
              </a:ext>
            </a:extLst>
          </p:cNvPr>
          <p:cNvSpPr/>
          <p:nvPr/>
        </p:nvSpPr>
        <p:spPr>
          <a:xfrm>
            <a:off x="6421120" y="629920"/>
            <a:ext cx="4765040" cy="5415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3153640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2875280" y="6198513"/>
            <a:ext cx="64414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Repository and Working Directory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0265DB-570E-11E2-75B9-E8238CCDB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082" y="939800"/>
            <a:ext cx="8671836" cy="4978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B42E1D4-64C6-6633-51CC-A898C3BA4B50}"/>
              </a:ext>
            </a:extLst>
          </p:cNvPr>
          <p:cNvSpPr/>
          <p:nvPr/>
        </p:nvSpPr>
        <p:spPr>
          <a:xfrm>
            <a:off x="14228689" y="721360"/>
            <a:ext cx="4765040" cy="5415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03002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2753360" y="6198513"/>
            <a:ext cx="6685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Repository and Working Directory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A4649C-7817-26AD-A598-23D8B0C23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79400"/>
            <a:ext cx="1238833" cy="71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FD78805-3B5B-3C85-E691-F15B84C7F2FD}"/>
              </a:ext>
            </a:extLst>
          </p:cNvPr>
          <p:cNvGrpSpPr/>
          <p:nvPr/>
        </p:nvGrpSpPr>
        <p:grpSpPr>
          <a:xfrm>
            <a:off x="-10007600" y="1955800"/>
            <a:ext cx="9804400" cy="2336800"/>
            <a:chOff x="1600200" y="2933700"/>
            <a:chExt cx="14706600" cy="35052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5A504D4-BFE8-3245-B91F-AD9623408E87}"/>
                </a:ext>
              </a:extLst>
            </p:cNvPr>
            <p:cNvSpPr/>
            <p:nvPr/>
          </p:nvSpPr>
          <p:spPr>
            <a:xfrm>
              <a:off x="1600200" y="2933700"/>
              <a:ext cx="14706600" cy="3505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1333" dirty="0">
                <a:solidFill>
                  <a:prstClr val="black"/>
                </a:solidFill>
                <a:latin typeface="Lucida Console" panose="020B0609040504020204" pitchFamily="49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A80C6AF-ECAB-2AB4-0276-43C9C3B32CAD}"/>
                </a:ext>
              </a:extLst>
            </p:cNvPr>
            <p:cNvSpPr txBox="1"/>
            <p:nvPr/>
          </p:nvSpPr>
          <p:spPr>
            <a:xfrm>
              <a:off x="1996440" y="3655755"/>
              <a:ext cx="13929360" cy="21078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2133" dirty="0">
                  <a:solidFill>
                    <a:srgbClr val="00BF00"/>
                  </a:solidFill>
                  <a:latin typeface="Lucida Console" panose="020B0609040504020204" pitchFamily="49" charset="0"/>
                </a:rPr>
                <a:t>Savan@Savan </a:t>
              </a:r>
              <a:r>
                <a:rPr lang="en-IN" sz="2133" dirty="0">
                  <a:solidFill>
                    <a:srgbClr val="BF00BF"/>
                  </a:solidFill>
                  <a:latin typeface="Lucida Console" panose="020B0609040504020204" pitchFamily="49" charset="0"/>
                </a:rPr>
                <a:t>MINGW64 </a:t>
              </a:r>
              <a:r>
                <a:rPr lang="en-IN" sz="2133" dirty="0">
                  <a:solidFill>
                    <a:srgbClr val="BFBF00"/>
                  </a:solidFill>
                  <a:latin typeface="Lucida Console" panose="020B0609040504020204" pitchFamily="49" charset="0"/>
                </a:rPr>
                <a:t>/c/Drive/TermWork/Website</a:t>
              </a:r>
              <a:endParaRPr lang="en-IN" sz="2133" dirty="0">
                <a:solidFill>
                  <a:srgbClr val="00BFBF"/>
                </a:solidFill>
                <a:latin typeface="Lucida Console" panose="020B0609040504020204" pitchFamily="49" charset="0"/>
              </a:endParaRPr>
            </a:p>
            <a:p>
              <a:r>
                <a:rPr lang="en-IN" sz="2133" dirty="0">
                  <a:solidFill>
                    <a:prstClr val="black"/>
                  </a:solidFill>
                  <a:latin typeface="Lucida Console" panose="020B0609040504020204" pitchFamily="49" charset="0"/>
                </a:rPr>
                <a:t>$ </a:t>
              </a:r>
              <a:r>
                <a:rPr lang="en-US" sz="2133" dirty="0">
                  <a:solidFill>
                    <a:srgbClr val="1F2937"/>
                  </a:solidFill>
                  <a:latin typeface="Lucida Console" panose="020B0609040504020204" pitchFamily="49" charset="0"/>
                </a:rPr>
                <a:t>git </a:t>
              </a:r>
              <a:r>
                <a:rPr lang="en-IN" sz="2133" dirty="0" err="1">
                  <a:solidFill>
                    <a:srgbClr val="1F2937"/>
                  </a:solidFill>
                  <a:latin typeface="Lucida Console" panose="020B0609040504020204" pitchFamily="49" charset="0"/>
                </a:rPr>
                <a:t>init</a:t>
              </a:r>
              <a:endParaRPr lang="en-IN" sz="2133" dirty="0">
                <a:solidFill>
                  <a:srgbClr val="1F2937"/>
                </a:solidFill>
                <a:latin typeface="Lucida Console" panose="020B0609040504020204" pitchFamily="49" charset="0"/>
              </a:endParaRPr>
            </a:p>
            <a:p>
              <a:r>
                <a:rPr lang="en-IN" sz="2133" dirty="0">
                  <a:solidFill>
                    <a:prstClr val="black"/>
                  </a:solidFill>
                  <a:latin typeface="Lucida Console" panose="020B0609040504020204" pitchFamily="49" charset="0"/>
                </a:rPr>
                <a:t>Initialized empty Git repository in C:/Drive/Study/MCA/DDU/SEM_2/Seminar/Demo_TODO/.git/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DC36F4D-699A-F3BA-2358-8D86B9D48240}"/>
              </a:ext>
            </a:extLst>
          </p:cNvPr>
          <p:cNvSpPr/>
          <p:nvPr/>
        </p:nvSpPr>
        <p:spPr>
          <a:xfrm>
            <a:off x="1056640" y="1930400"/>
            <a:ext cx="9804400" cy="233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F02B72-2537-6338-6E62-4E022B894AF8}"/>
              </a:ext>
            </a:extLst>
          </p:cNvPr>
          <p:cNvSpPr txBox="1"/>
          <p:nvPr/>
        </p:nvSpPr>
        <p:spPr>
          <a:xfrm>
            <a:off x="1330960" y="2437170"/>
            <a:ext cx="9286240" cy="7487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133" dirty="0">
                <a:solidFill>
                  <a:srgbClr val="00BF00"/>
                </a:solidFill>
                <a:latin typeface="Lucida Console" panose="020B0609040504020204" pitchFamily="49" charset="0"/>
              </a:rPr>
              <a:t>Savan@Savan </a:t>
            </a:r>
            <a:r>
              <a:rPr lang="en-IN" sz="2133" dirty="0">
                <a:solidFill>
                  <a:srgbClr val="BF00BF"/>
                </a:solidFill>
                <a:latin typeface="Lucida Console" panose="020B0609040504020204" pitchFamily="49" charset="0"/>
              </a:rPr>
              <a:t>MINGW64 </a:t>
            </a:r>
            <a:r>
              <a:rPr lang="en-IN" sz="2133" dirty="0">
                <a:solidFill>
                  <a:srgbClr val="BFBF00"/>
                </a:solidFill>
                <a:latin typeface="Lucida Console" panose="020B0609040504020204" pitchFamily="49" charset="0"/>
              </a:rPr>
              <a:t>/c/Drive/TermWork/Website</a:t>
            </a:r>
            <a:endParaRPr lang="en-IN" sz="2133" dirty="0">
              <a:solidFill>
                <a:srgbClr val="00BFBF"/>
              </a:solidFill>
              <a:latin typeface="Lucida Console" panose="020B0609040504020204" pitchFamily="49" charset="0"/>
            </a:endParaRPr>
          </a:p>
          <a:p>
            <a:r>
              <a:rPr lang="en-IN" sz="2133" dirty="0">
                <a:solidFill>
                  <a:prstClr val="black"/>
                </a:solidFill>
                <a:latin typeface="Lucida Console" panose="020B0609040504020204" pitchFamily="49" charset="0"/>
              </a:rPr>
              <a:t>$ </a:t>
            </a:r>
            <a:r>
              <a:rPr lang="en-IN" sz="2133" dirty="0">
                <a:solidFill>
                  <a:srgbClr val="1F2937"/>
                </a:solidFill>
                <a:latin typeface="Lucida Console" panose="020B0609040504020204" pitchFamily="49" charset="0"/>
              </a:rPr>
              <a:t>touch README.MD</a:t>
            </a:r>
            <a:endParaRPr lang="en-IN" sz="21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B9D0B56-46C7-6C59-8FC2-4B38FD9A00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0" y="253703"/>
            <a:ext cx="929690" cy="128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602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3007360" y="6198513"/>
            <a:ext cx="6177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Repository and Working Directory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A4649C-7817-26AD-A598-23D8B0C23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0" y="1183396"/>
            <a:ext cx="7823200" cy="44912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FD78805-3B5B-3C85-E691-F15B84C7F2FD}"/>
              </a:ext>
            </a:extLst>
          </p:cNvPr>
          <p:cNvGrpSpPr/>
          <p:nvPr/>
        </p:nvGrpSpPr>
        <p:grpSpPr>
          <a:xfrm>
            <a:off x="-10007600" y="1955800"/>
            <a:ext cx="9804400" cy="2336800"/>
            <a:chOff x="1600200" y="2933700"/>
            <a:chExt cx="14706600" cy="35052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5A504D4-BFE8-3245-B91F-AD9623408E87}"/>
                </a:ext>
              </a:extLst>
            </p:cNvPr>
            <p:cNvSpPr/>
            <p:nvPr/>
          </p:nvSpPr>
          <p:spPr>
            <a:xfrm>
              <a:off x="1600200" y="2933700"/>
              <a:ext cx="14706600" cy="3505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1333" dirty="0">
                <a:solidFill>
                  <a:prstClr val="black"/>
                </a:solidFill>
                <a:latin typeface="Lucida Console" panose="020B0609040504020204" pitchFamily="49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A80C6AF-ECAB-2AB4-0276-43C9C3B32CAD}"/>
                </a:ext>
              </a:extLst>
            </p:cNvPr>
            <p:cNvSpPr txBox="1"/>
            <p:nvPr/>
          </p:nvSpPr>
          <p:spPr>
            <a:xfrm>
              <a:off x="1996440" y="3655755"/>
              <a:ext cx="13929360" cy="21078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2133" dirty="0">
                  <a:solidFill>
                    <a:srgbClr val="00BF00"/>
                  </a:solidFill>
                  <a:latin typeface="Lucida Console" panose="020B0609040504020204" pitchFamily="49" charset="0"/>
                </a:rPr>
                <a:t>Savan@Savan </a:t>
              </a:r>
              <a:r>
                <a:rPr lang="en-IN" sz="2133" dirty="0">
                  <a:solidFill>
                    <a:srgbClr val="BF00BF"/>
                  </a:solidFill>
                  <a:latin typeface="Lucida Console" panose="020B0609040504020204" pitchFamily="49" charset="0"/>
                </a:rPr>
                <a:t>MINGW64 </a:t>
              </a:r>
              <a:r>
                <a:rPr lang="en-IN" sz="2133" dirty="0">
                  <a:solidFill>
                    <a:srgbClr val="BFBF00"/>
                  </a:solidFill>
                  <a:latin typeface="Lucida Console" panose="020B0609040504020204" pitchFamily="49" charset="0"/>
                </a:rPr>
                <a:t>/c/Drive/TermWork/Website</a:t>
              </a:r>
              <a:endParaRPr lang="en-IN" sz="2133" dirty="0">
                <a:solidFill>
                  <a:srgbClr val="00BFBF"/>
                </a:solidFill>
                <a:latin typeface="Lucida Console" panose="020B0609040504020204" pitchFamily="49" charset="0"/>
              </a:endParaRPr>
            </a:p>
            <a:p>
              <a:r>
                <a:rPr lang="en-IN" sz="2133" dirty="0">
                  <a:solidFill>
                    <a:prstClr val="black"/>
                  </a:solidFill>
                  <a:latin typeface="Lucida Console" panose="020B0609040504020204" pitchFamily="49" charset="0"/>
                </a:rPr>
                <a:t>$ </a:t>
              </a:r>
              <a:r>
                <a:rPr lang="en-US" sz="2133" dirty="0">
                  <a:solidFill>
                    <a:srgbClr val="1F2937"/>
                  </a:solidFill>
                  <a:latin typeface="Lucida Console" panose="020B0609040504020204" pitchFamily="49" charset="0"/>
                </a:rPr>
                <a:t>git </a:t>
              </a:r>
              <a:r>
                <a:rPr lang="en-IN" sz="2133" dirty="0" err="1">
                  <a:solidFill>
                    <a:srgbClr val="1F2937"/>
                  </a:solidFill>
                  <a:latin typeface="Lucida Console" panose="020B0609040504020204" pitchFamily="49" charset="0"/>
                </a:rPr>
                <a:t>init</a:t>
              </a:r>
              <a:endParaRPr lang="en-IN" sz="2133" dirty="0">
                <a:solidFill>
                  <a:srgbClr val="1F2937"/>
                </a:solidFill>
                <a:latin typeface="Lucida Console" panose="020B0609040504020204" pitchFamily="49" charset="0"/>
              </a:endParaRPr>
            </a:p>
            <a:p>
              <a:r>
                <a:rPr lang="en-IN" sz="2133" dirty="0">
                  <a:solidFill>
                    <a:prstClr val="black"/>
                  </a:solidFill>
                  <a:latin typeface="Lucida Console" panose="020B0609040504020204" pitchFamily="49" charset="0"/>
                </a:rPr>
                <a:t>Initialized empty Git repository in C:/Drive/Study/MCA/DDU/SEM_2/Seminar/Demo_TODO/.git/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DC36F4D-699A-F3BA-2358-8D86B9D48240}"/>
              </a:ext>
            </a:extLst>
          </p:cNvPr>
          <p:cNvSpPr/>
          <p:nvPr/>
        </p:nvSpPr>
        <p:spPr>
          <a:xfrm>
            <a:off x="8839200" y="7289800"/>
            <a:ext cx="9804400" cy="233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F02B72-2537-6338-6E62-4E022B894AF8}"/>
              </a:ext>
            </a:extLst>
          </p:cNvPr>
          <p:cNvSpPr txBox="1"/>
          <p:nvPr/>
        </p:nvSpPr>
        <p:spPr>
          <a:xfrm>
            <a:off x="9113520" y="7796570"/>
            <a:ext cx="9286240" cy="7487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133" dirty="0">
                <a:solidFill>
                  <a:srgbClr val="00BF00"/>
                </a:solidFill>
                <a:latin typeface="Lucida Console" panose="020B0609040504020204" pitchFamily="49" charset="0"/>
              </a:rPr>
              <a:t>Savan@Savan </a:t>
            </a:r>
            <a:r>
              <a:rPr lang="en-IN" sz="2133" dirty="0">
                <a:solidFill>
                  <a:srgbClr val="BF00BF"/>
                </a:solidFill>
                <a:latin typeface="Lucida Console" panose="020B0609040504020204" pitchFamily="49" charset="0"/>
              </a:rPr>
              <a:t>MINGW64 </a:t>
            </a:r>
            <a:r>
              <a:rPr lang="en-IN" sz="2133" dirty="0">
                <a:solidFill>
                  <a:srgbClr val="BFBF00"/>
                </a:solidFill>
                <a:latin typeface="Lucida Console" panose="020B0609040504020204" pitchFamily="49" charset="0"/>
              </a:rPr>
              <a:t>/c/Drive/TermWork/Website</a:t>
            </a:r>
            <a:endParaRPr lang="en-IN" sz="2133" dirty="0">
              <a:solidFill>
                <a:srgbClr val="00BFBF"/>
              </a:solidFill>
              <a:latin typeface="Lucida Console" panose="020B0609040504020204" pitchFamily="49" charset="0"/>
            </a:endParaRPr>
          </a:p>
          <a:p>
            <a:r>
              <a:rPr lang="en-IN" sz="2133" dirty="0">
                <a:solidFill>
                  <a:prstClr val="black"/>
                </a:solidFill>
                <a:latin typeface="Lucida Console" panose="020B0609040504020204" pitchFamily="49" charset="0"/>
              </a:rPr>
              <a:t>$ </a:t>
            </a:r>
            <a:r>
              <a:rPr lang="en-IN" sz="2133" dirty="0">
                <a:solidFill>
                  <a:srgbClr val="1F2937"/>
                </a:solidFill>
                <a:latin typeface="Lucida Console" panose="020B0609040504020204" pitchFamily="49" charset="0"/>
              </a:rPr>
              <a:t>touch README.MD</a:t>
            </a:r>
            <a:endParaRPr lang="en-IN" sz="21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A77415-8068-6E8A-AD90-41418F115B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332735"/>
            <a:ext cx="929690" cy="12834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C6D46D-C7CD-B6D3-9D29-9AC7E16935AE}"/>
              </a:ext>
            </a:extLst>
          </p:cNvPr>
          <p:cNvSpPr txBox="1"/>
          <p:nvPr/>
        </p:nvSpPr>
        <p:spPr>
          <a:xfrm>
            <a:off x="10160000" y="1752600"/>
            <a:ext cx="1625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latin typeface="Muli Regular" panose="020B0604020202020204" charset="0"/>
              </a:rPr>
              <a:t>Empty</a:t>
            </a:r>
          </a:p>
        </p:txBody>
      </p:sp>
    </p:spTree>
    <p:extLst>
      <p:ext uri="{BB962C8B-B14F-4D97-AF65-F5344CB8AC3E}">
        <p14:creationId xmlns:p14="http://schemas.microsoft.com/office/powerpoint/2010/main" val="1547489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AA27493-69F3-CF87-B46D-FA1476AF3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58800" y="330200"/>
            <a:ext cx="1981200" cy="1867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E517C-69DF-431C-48C4-381FBE476222}"/>
              </a:ext>
            </a:extLst>
          </p:cNvPr>
          <p:cNvSpPr txBox="1"/>
          <p:nvPr/>
        </p:nvSpPr>
        <p:spPr>
          <a:xfrm>
            <a:off x="894080" y="2260600"/>
            <a:ext cx="1310640" cy="502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67" dirty="0">
                <a:solidFill>
                  <a:srgbClr val="F36825"/>
                </a:solidFill>
                <a:latin typeface="Muli Bold Bold"/>
              </a:rPr>
              <a:t>Git</a:t>
            </a:r>
            <a:endParaRPr lang="en-IN" sz="2667" dirty="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D4859107-91F8-4343-FB59-396F99D14BFD}"/>
              </a:ext>
            </a:extLst>
          </p:cNvPr>
          <p:cNvSpPr txBox="1"/>
          <p:nvPr/>
        </p:nvSpPr>
        <p:spPr>
          <a:xfrm>
            <a:off x="5537200" y="3987800"/>
            <a:ext cx="5061729" cy="9028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867" b="1" dirty="0">
                <a:solidFill>
                  <a:srgbClr val="0E2C4B"/>
                </a:solidFill>
                <a:latin typeface="Muli Bold Bold"/>
              </a:rPr>
              <a:t>Git </a:t>
            </a:r>
            <a:r>
              <a:rPr lang="en-US" sz="5867" b="1" dirty="0">
                <a:solidFill>
                  <a:srgbClr val="F36825"/>
                </a:solidFill>
                <a:latin typeface="Muli Bold Bold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2228292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086ECFC-E366-EDB2-70B0-C96028B99ED1}"/>
              </a:ext>
            </a:extLst>
          </p:cNvPr>
          <p:cNvSpPr/>
          <p:nvPr/>
        </p:nvSpPr>
        <p:spPr>
          <a:xfrm>
            <a:off x="2794000" y="1422400"/>
            <a:ext cx="6604000" cy="4013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5080000" y="6198513"/>
            <a:ext cx="203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Untracked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CE673BC-C067-C92A-4358-3F8842FBC176}"/>
              </a:ext>
            </a:extLst>
          </p:cNvPr>
          <p:cNvSpPr/>
          <p:nvPr/>
        </p:nvSpPr>
        <p:spPr>
          <a:xfrm>
            <a:off x="3098800" y="1854200"/>
            <a:ext cx="1277697" cy="5080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Untracked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5536C9D-60AB-C979-1139-6520B350F768}"/>
              </a:ext>
            </a:extLst>
          </p:cNvPr>
          <p:cNvSpPr/>
          <p:nvPr/>
        </p:nvSpPr>
        <p:spPr>
          <a:xfrm>
            <a:off x="5109666" y="-635000"/>
            <a:ext cx="1588649" cy="50800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Staging area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180EFB6-C5DD-99D7-5244-FA0C85A4FC1A}"/>
              </a:ext>
            </a:extLst>
          </p:cNvPr>
          <p:cNvCxnSpPr>
            <a:stCxn id="12" idx="2"/>
          </p:cNvCxnSpPr>
          <p:nvPr/>
        </p:nvCxnSpPr>
        <p:spPr>
          <a:xfrm>
            <a:off x="3737649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EA0E1A-0179-D886-6F49-39059CABA395}"/>
              </a:ext>
            </a:extLst>
          </p:cNvPr>
          <p:cNvCxnSpPr>
            <a:cxnSpLocks/>
          </p:cNvCxnSpPr>
          <p:nvPr/>
        </p:nvCxnSpPr>
        <p:spPr>
          <a:xfrm>
            <a:off x="5805056" y="-30226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F221D2-B993-D948-B7A9-CC148AE22224}"/>
              </a:ext>
            </a:extLst>
          </p:cNvPr>
          <p:cNvCxnSpPr>
            <a:cxnSpLocks/>
          </p:cNvCxnSpPr>
          <p:nvPr/>
        </p:nvCxnSpPr>
        <p:spPr>
          <a:xfrm>
            <a:off x="-711200" y="2768600"/>
            <a:ext cx="574192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A7FE55B-7977-5792-6F56-77E3119ED73A}"/>
              </a:ext>
            </a:extLst>
          </p:cNvPr>
          <p:cNvSpPr txBox="1"/>
          <p:nvPr/>
        </p:nvSpPr>
        <p:spPr>
          <a:xfrm>
            <a:off x="4173297" y="2696290"/>
            <a:ext cx="936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Stage files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6CCCE5E-C61A-75FE-35BF-1AABDEDB9C37}"/>
              </a:ext>
            </a:extLst>
          </p:cNvPr>
          <p:cNvSpPr txBox="1"/>
          <p:nvPr/>
        </p:nvSpPr>
        <p:spPr>
          <a:xfrm>
            <a:off x="6408498" y="3378200"/>
            <a:ext cx="911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Commit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B5D6B9-D392-97C9-9291-BFFC66DF90E6}"/>
              </a:ext>
            </a:extLst>
          </p:cNvPr>
          <p:cNvSpPr txBox="1"/>
          <p:nvPr/>
        </p:nvSpPr>
        <p:spPr>
          <a:xfrm>
            <a:off x="5340772" y="4198779"/>
            <a:ext cx="1524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Remove the file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862D436F-D138-E99D-B587-CED4B9E54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97" y="127000"/>
            <a:ext cx="1516303" cy="8704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2001E7E-370F-6FA0-0181-0B8B1E9184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4" y="127001"/>
            <a:ext cx="180194" cy="248763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323E61FE-4ECA-B82C-A904-EA5CB99C6C26}"/>
              </a:ext>
            </a:extLst>
          </p:cNvPr>
          <p:cNvSpPr txBox="1"/>
          <p:nvPr/>
        </p:nvSpPr>
        <p:spPr>
          <a:xfrm>
            <a:off x="1845999" y="127000"/>
            <a:ext cx="315076" cy="23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67" dirty="0">
                <a:latin typeface="Muli Regular" panose="020B0604020202020204" charset="0"/>
              </a:rPr>
              <a:t>Empty</a:t>
            </a:r>
            <a:endParaRPr lang="en-IN" sz="667" dirty="0">
              <a:latin typeface="Muli Regular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8563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086ECFC-E366-EDB2-70B0-C96028B99ED1}"/>
              </a:ext>
            </a:extLst>
          </p:cNvPr>
          <p:cNvSpPr/>
          <p:nvPr/>
        </p:nvSpPr>
        <p:spPr>
          <a:xfrm>
            <a:off x="11074400" y="1422400"/>
            <a:ext cx="6604000" cy="4013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5080000" y="6198513"/>
            <a:ext cx="203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Staging area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CE673BC-C067-C92A-4358-3F8842FBC176}"/>
              </a:ext>
            </a:extLst>
          </p:cNvPr>
          <p:cNvSpPr/>
          <p:nvPr/>
        </p:nvSpPr>
        <p:spPr>
          <a:xfrm>
            <a:off x="11379200" y="1854200"/>
            <a:ext cx="1277697" cy="508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Untracked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5536C9D-60AB-C979-1139-6520B350F768}"/>
              </a:ext>
            </a:extLst>
          </p:cNvPr>
          <p:cNvSpPr/>
          <p:nvPr/>
        </p:nvSpPr>
        <p:spPr>
          <a:xfrm>
            <a:off x="5109666" y="-635000"/>
            <a:ext cx="1588649" cy="50800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Staging area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180EFB6-C5DD-99D7-5244-FA0C85A4FC1A}"/>
              </a:ext>
            </a:extLst>
          </p:cNvPr>
          <p:cNvCxnSpPr>
            <a:stCxn id="12" idx="2"/>
          </p:cNvCxnSpPr>
          <p:nvPr/>
        </p:nvCxnSpPr>
        <p:spPr>
          <a:xfrm>
            <a:off x="12018049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EA0E1A-0179-D886-6F49-39059CABA395}"/>
              </a:ext>
            </a:extLst>
          </p:cNvPr>
          <p:cNvCxnSpPr>
            <a:cxnSpLocks/>
          </p:cNvCxnSpPr>
          <p:nvPr/>
        </p:nvCxnSpPr>
        <p:spPr>
          <a:xfrm>
            <a:off x="5805056" y="-30226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F221D2-B993-D948-B7A9-CC148AE22224}"/>
              </a:ext>
            </a:extLst>
          </p:cNvPr>
          <p:cNvCxnSpPr>
            <a:cxnSpLocks/>
          </p:cNvCxnSpPr>
          <p:nvPr/>
        </p:nvCxnSpPr>
        <p:spPr>
          <a:xfrm>
            <a:off x="-711200" y="2768600"/>
            <a:ext cx="574192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A7FE55B-7977-5792-6F56-77E3119ED73A}"/>
              </a:ext>
            </a:extLst>
          </p:cNvPr>
          <p:cNvSpPr txBox="1"/>
          <p:nvPr/>
        </p:nvSpPr>
        <p:spPr>
          <a:xfrm>
            <a:off x="-1828800" y="2696290"/>
            <a:ext cx="936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Stage files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6CCCE5E-C61A-75FE-35BF-1AABDEDB9C37}"/>
              </a:ext>
            </a:extLst>
          </p:cNvPr>
          <p:cNvSpPr txBox="1"/>
          <p:nvPr/>
        </p:nvSpPr>
        <p:spPr>
          <a:xfrm>
            <a:off x="6408498" y="3378200"/>
            <a:ext cx="911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Commit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B5D6B9-D392-97C9-9291-BFFC66DF90E6}"/>
              </a:ext>
            </a:extLst>
          </p:cNvPr>
          <p:cNvSpPr txBox="1"/>
          <p:nvPr/>
        </p:nvSpPr>
        <p:spPr>
          <a:xfrm>
            <a:off x="5340772" y="7449979"/>
            <a:ext cx="1524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Remove the file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862D436F-D138-E99D-B587-CED4B9E54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97" y="127000"/>
            <a:ext cx="1516303" cy="8704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82001E7E-370F-6FA0-0181-0B8B1E9184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4" y="127001"/>
            <a:ext cx="180194" cy="248763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323E61FE-4ECA-B82C-A904-EA5CB99C6C26}"/>
              </a:ext>
            </a:extLst>
          </p:cNvPr>
          <p:cNvSpPr txBox="1"/>
          <p:nvPr/>
        </p:nvSpPr>
        <p:spPr>
          <a:xfrm>
            <a:off x="1845999" y="127000"/>
            <a:ext cx="315076" cy="23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67" dirty="0">
                <a:latin typeface="Muli Regular" panose="020B0604020202020204" charset="0"/>
              </a:rPr>
              <a:t>Empty</a:t>
            </a:r>
            <a:endParaRPr lang="en-IN" sz="667" dirty="0">
              <a:latin typeface="Muli Regular" panose="020B0604020202020204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56090B69-C7A7-C9B9-DBD0-FC072649A47B}"/>
              </a:ext>
            </a:extLst>
          </p:cNvPr>
          <p:cNvSpPr txBox="1"/>
          <p:nvPr/>
        </p:nvSpPr>
        <p:spPr>
          <a:xfrm>
            <a:off x="2753441" y="3175000"/>
            <a:ext cx="6443903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dirty="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4400" dirty="0">
                <a:solidFill>
                  <a:srgbClr val="F36825"/>
                </a:solidFill>
                <a:latin typeface="Muli Bold Bold"/>
              </a:rPr>
              <a:t>add README.MD</a:t>
            </a:r>
            <a:endParaRPr lang="en-US" sz="4400" dirty="0">
              <a:solidFill>
                <a:srgbClr val="0E2C4B"/>
              </a:solidFill>
              <a:latin typeface="Muli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1451677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35AC563-8BEC-5801-84FE-2B84449CB5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849" y="-3738908"/>
            <a:ext cx="3535215" cy="3535215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F607EE61-8792-AA92-6B12-57E5A6B087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4819697" y="307426"/>
            <a:ext cx="1090684" cy="1090684"/>
          </a:xfrm>
          <a:prstGeom prst="rect">
            <a:avLst/>
          </a:prstGeom>
        </p:spPr>
      </p:pic>
      <p:sp>
        <p:nvSpPr>
          <p:cNvPr id="6" name="TextBox 10">
            <a:extLst>
              <a:ext uri="{FF2B5EF4-FFF2-40B4-BE49-F238E27FC236}">
                <a16:creationId xmlns:a16="http://schemas.microsoft.com/office/drawing/2014/main" id="{A27CE454-A213-6FBA-CCE1-C52DDA096008}"/>
              </a:ext>
            </a:extLst>
          </p:cNvPr>
          <p:cNvSpPr txBox="1"/>
          <p:nvPr/>
        </p:nvSpPr>
        <p:spPr>
          <a:xfrm>
            <a:off x="-487143" y="-98049"/>
            <a:ext cx="6151883" cy="10906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20"/>
              </a:lnSpc>
            </a:pPr>
            <a:r>
              <a:rPr lang="en-US" sz="5400" b="1" dirty="0">
                <a:solidFill>
                  <a:srgbClr val="F36825"/>
                </a:solidFill>
                <a:latin typeface="Muli Bold Bold"/>
              </a:rPr>
              <a:t>Git &amp; GitHub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4E0A41C0-D782-578F-623D-D397D478C7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7533140" y="1210405"/>
            <a:ext cx="4246320" cy="3713598"/>
          </a:xfrm>
          <a:prstGeom prst="rect">
            <a:avLst/>
          </a:prstGeom>
        </p:spPr>
      </p:pic>
      <p:sp>
        <p:nvSpPr>
          <p:cNvPr id="9" name="TextBox 10">
            <a:extLst>
              <a:ext uri="{FF2B5EF4-FFF2-40B4-BE49-F238E27FC236}">
                <a16:creationId xmlns:a16="http://schemas.microsoft.com/office/drawing/2014/main" id="{4372DC55-7504-CB69-56BB-6821620DFD67}"/>
              </a:ext>
            </a:extLst>
          </p:cNvPr>
          <p:cNvSpPr txBox="1"/>
          <p:nvPr/>
        </p:nvSpPr>
        <p:spPr>
          <a:xfrm>
            <a:off x="-809016" y="381875"/>
            <a:ext cx="5428033" cy="10615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720"/>
              </a:lnSpc>
            </a:pPr>
            <a:r>
              <a:rPr lang="en-US" sz="3200" dirty="0">
                <a:solidFill>
                  <a:srgbClr val="382C37"/>
                </a:solidFill>
                <a:latin typeface="Muli Bold Bold"/>
              </a:rPr>
              <a:t>Workshop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724CED1-C57C-85C3-A802-13F8F1F643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973" y="5128936"/>
            <a:ext cx="1964832" cy="1964832"/>
          </a:xfrm>
          <a:prstGeom prst="rect">
            <a:avLst/>
          </a:prstGeom>
        </p:spPr>
      </p:pic>
      <p:sp>
        <p:nvSpPr>
          <p:cNvPr id="2" name="TextBox 10">
            <a:extLst>
              <a:ext uri="{FF2B5EF4-FFF2-40B4-BE49-F238E27FC236}">
                <a16:creationId xmlns:a16="http://schemas.microsoft.com/office/drawing/2014/main" id="{D58E8407-B665-64F9-6C11-A6175348D29B}"/>
              </a:ext>
            </a:extLst>
          </p:cNvPr>
          <p:cNvSpPr txBox="1"/>
          <p:nvPr/>
        </p:nvSpPr>
        <p:spPr>
          <a:xfrm>
            <a:off x="1135977" y="4924003"/>
            <a:ext cx="2882097" cy="10615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720"/>
              </a:lnSpc>
            </a:pPr>
            <a:endParaRPr lang="en-US" sz="4400" b="1" dirty="0">
              <a:solidFill>
                <a:srgbClr val="382C37"/>
              </a:solidFill>
              <a:latin typeface="Muli Bold 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18B852-F563-E4EA-6368-66C895D49060}"/>
              </a:ext>
            </a:extLst>
          </p:cNvPr>
          <p:cNvSpPr txBox="1"/>
          <p:nvPr/>
        </p:nvSpPr>
        <p:spPr>
          <a:xfrm>
            <a:off x="1135977" y="2953840"/>
            <a:ext cx="35205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>
                <a:latin typeface="Muli Bold Bold" panose="020B0604020202020204" charset="0"/>
              </a:rPr>
              <a:t>SavanSutariya</a:t>
            </a:r>
            <a:endParaRPr lang="en-IN" sz="4000" dirty="0">
              <a:latin typeface="Muli Bold Bold" panose="020B060402020202020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89A904-12E9-21E7-3A38-ACD0D3A7C6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499668" y="3011376"/>
            <a:ext cx="577036" cy="5770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9CBFCF-C7EF-D1B3-5F75-F284D10249A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4767364" y="3019265"/>
            <a:ext cx="577036" cy="57703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D5FEF58-8793-D3F6-E787-2E29EFEF386E}"/>
              </a:ext>
            </a:extLst>
          </p:cNvPr>
          <p:cNvSpPr txBox="1"/>
          <p:nvPr/>
        </p:nvSpPr>
        <p:spPr>
          <a:xfrm>
            <a:off x="1137906" y="3534498"/>
            <a:ext cx="6058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 err="1">
                <a:latin typeface="Muli Bold Bold" panose="020B0604020202020204" charset="0"/>
              </a:rPr>
              <a:t>savansutariya.hashnode.dev</a:t>
            </a:r>
            <a:endParaRPr lang="en-IN" sz="3500" dirty="0">
              <a:latin typeface="Muli Bold Bold" panose="020B060402020202020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F255397-FE4D-009A-321B-385DD18E6B9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6240249" y="3040629"/>
            <a:ext cx="623708" cy="507876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FA11587-79DD-9984-B479-05BEB8B26A85}"/>
              </a:ext>
            </a:extLst>
          </p:cNvPr>
          <p:cNvCxnSpPr>
            <a:cxnSpLocks/>
          </p:cNvCxnSpPr>
          <p:nvPr/>
        </p:nvCxnSpPr>
        <p:spPr>
          <a:xfrm flipV="1">
            <a:off x="12448643" y="436130"/>
            <a:ext cx="7800006" cy="154855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headEnd type="triangle"/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8F69DEC-A5FF-D4E2-E56D-5443E30A456F}"/>
              </a:ext>
            </a:extLst>
          </p:cNvPr>
          <p:cNvCxnSpPr>
            <a:cxnSpLocks/>
          </p:cNvCxnSpPr>
          <p:nvPr/>
        </p:nvCxnSpPr>
        <p:spPr>
          <a:xfrm>
            <a:off x="12941038" y="5985512"/>
            <a:ext cx="7888685" cy="1004822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headEnd type="triangle"/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CE9D124-4AA1-73F2-3CB7-184D747E44E4}"/>
              </a:ext>
            </a:extLst>
          </p:cNvPr>
          <p:cNvCxnSpPr>
            <a:cxnSpLocks/>
          </p:cNvCxnSpPr>
          <p:nvPr/>
        </p:nvCxnSpPr>
        <p:spPr>
          <a:xfrm flipV="1">
            <a:off x="-2737480" y="2773411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9B2BC08-8E9E-F7B4-EBFF-218F47FAD560}"/>
              </a:ext>
            </a:extLst>
          </p:cNvPr>
          <p:cNvGrpSpPr/>
          <p:nvPr/>
        </p:nvGrpSpPr>
        <p:grpSpPr>
          <a:xfrm>
            <a:off x="-2695763" y="1463045"/>
            <a:ext cx="769029" cy="1160353"/>
            <a:chOff x="2194669" y="2314218"/>
            <a:chExt cx="769029" cy="1160353"/>
          </a:xfrm>
        </p:grpSpPr>
        <p:sp>
          <p:nvSpPr>
            <p:cNvPr id="30" name="Google Shape;10929;p81">
              <a:extLst>
                <a:ext uri="{FF2B5EF4-FFF2-40B4-BE49-F238E27FC236}">
                  <a16:creationId xmlns:a16="http://schemas.microsoft.com/office/drawing/2014/main" id="{13FE095E-DA85-117E-935C-D218A210767D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10930;p81">
              <a:extLst>
                <a:ext uri="{FF2B5EF4-FFF2-40B4-BE49-F238E27FC236}">
                  <a16:creationId xmlns:a16="http://schemas.microsoft.com/office/drawing/2014/main" id="{4D4DC785-615D-A63C-392E-E1D0185F9183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931;p81">
              <a:extLst>
                <a:ext uri="{FF2B5EF4-FFF2-40B4-BE49-F238E27FC236}">
                  <a16:creationId xmlns:a16="http://schemas.microsoft.com/office/drawing/2014/main" id="{740E24FC-B1E6-C11E-7467-99D42E1FE5E2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932;p81">
              <a:extLst>
                <a:ext uri="{FF2B5EF4-FFF2-40B4-BE49-F238E27FC236}">
                  <a16:creationId xmlns:a16="http://schemas.microsoft.com/office/drawing/2014/main" id="{034E39DC-41B5-96B8-1375-9BC9D648556D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33;p81">
              <a:extLst>
                <a:ext uri="{FF2B5EF4-FFF2-40B4-BE49-F238E27FC236}">
                  <a16:creationId xmlns:a16="http://schemas.microsoft.com/office/drawing/2014/main" id="{A976113C-A73C-BBF7-78D2-ECE626351457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934;p81">
              <a:extLst>
                <a:ext uri="{FF2B5EF4-FFF2-40B4-BE49-F238E27FC236}">
                  <a16:creationId xmlns:a16="http://schemas.microsoft.com/office/drawing/2014/main" id="{80367C49-67AD-61AF-44D2-02177D3167AC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935;p81">
              <a:extLst>
                <a:ext uri="{FF2B5EF4-FFF2-40B4-BE49-F238E27FC236}">
                  <a16:creationId xmlns:a16="http://schemas.microsoft.com/office/drawing/2014/main" id="{CE6FDAAE-0276-D284-5105-E9B24367AC07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936;p81">
              <a:extLst>
                <a:ext uri="{FF2B5EF4-FFF2-40B4-BE49-F238E27FC236}">
                  <a16:creationId xmlns:a16="http://schemas.microsoft.com/office/drawing/2014/main" id="{734EFB47-3C25-7191-94EF-6205A194176C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937;p81">
              <a:extLst>
                <a:ext uri="{FF2B5EF4-FFF2-40B4-BE49-F238E27FC236}">
                  <a16:creationId xmlns:a16="http://schemas.microsoft.com/office/drawing/2014/main" id="{422EEE45-001F-F2AB-009A-7ACBF9E529F5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938;p81">
              <a:extLst>
                <a:ext uri="{FF2B5EF4-FFF2-40B4-BE49-F238E27FC236}">
                  <a16:creationId xmlns:a16="http://schemas.microsoft.com/office/drawing/2014/main" id="{75DFFF6F-5156-4C04-5962-1B2AF6553584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939;p81">
              <a:extLst>
                <a:ext uri="{FF2B5EF4-FFF2-40B4-BE49-F238E27FC236}">
                  <a16:creationId xmlns:a16="http://schemas.microsoft.com/office/drawing/2014/main" id="{A665BDDE-E42E-CA50-B015-3FF9E4675E67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940;p81">
              <a:extLst>
                <a:ext uri="{FF2B5EF4-FFF2-40B4-BE49-F238E27FC236}">
                  <a16:creationId xmlns:a16="http://schemas.microsoft.com/office/drawing/2014/main" id="{B0F3DF01-62D6-16D0-2BAC-FB9D79578AEB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941;p81">
              <a:extLst>
                <a:ext uri="{FF2B5EF4-FFF2-40B4-BE49-F238E27FC236}">
                  <a16:creationId xmlns:a16="http://schemas.microsoft.com/office/drawing/2014/main" id="{003D5EB7-5BBE-DEC8-EBBF-458691471FCF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98F7D1A-A1E9-7F33-063A-28F80D899625}"/>
              </a:ext>
            </a:extLst>
          </p:cNvPr>
          <p:cNvCxnSpPr>
            <a:cxnSpLocks/>
          </p:cNvCxnSpPr>
          <p:nvPr/>
        </p:nvCxnSpPr>
        <p:spPr>
          <a:xfrm flipV="1">
            <a:off x="-2964345" y="6848791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A5CE8BB-615A-0F08-8645-FE8B03E0B923}"/>
              </a:ext>
            </a:extLst>
          </p:cNvPr>
          <p:cNvGrpSpPr/>
          <p:nvPr/>
        </p:nvGrpSpPr>
        <p:grpSpPr>
          <a:xfrm>
            <a:off x="-2944919" y="5582090"/>
            <a:ext cx="769029" cy="1160353"/>
            <a:chOff x="2194669" y="2314218"/>
            <a:chExt cx="769029" cy="1160353"/>
          </a:xfrm>
        </p:grpSpPr>
        <p:sp>
          <p:nvSpPr>
            <p:cNvPr id="45" name="Google Shape;10929;p81">
              <a:extLst>
                <a:ext uri="{FF2B5EF4-FFF2-40B4-BE49-F238E27FC236}">
                  <a16:creationId xmlns:a16="http://schemas.microsoft.com/office/drawing/2014/main" id="{B22C0BC8-4A39-BFF2-AC8F-8DE454BA1496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10930;p81">
              <a:extLst>
                <a:ext uri="{FF2B5EF4-FFF2-40B4-BE49-F238E27FC236}">
                  <a16:creationId xmlns:a16="http://schemas.microsoft.com/office/drawing/2014/main" id="{9F728BE1-36E6-B5A0-5D7C-D59A1BE5D007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931;p81">
              <a:extLst>
                <a:ext uri="{FF2B5EF4-FFF2-40B4-BE49-F238E27FC236}">
                  <a16:creationId xmlns:a16="http://schemas.microsoft.com/office/drawing/2014/main" id="{0FDB6955-DE13-9B5C-DA3A-4A8CAA7076BD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932;p81">
              <a:extLst>
                <a:ext uri="{FF2B5EF4-FFF2-40B4-BE49-F238E27FC236}">
                  <a16:creationId xmlns:a16="http://schemas.microsoft.com/office/drawing/2014/main" id="{0D7AB7F8-879B-D09C-09D0-0F722828A965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933;p81">
              <a:extLst>
                <a:ext uri="{FF2B5EF4-FFF2-40B4-BE49-F238E27FC236}">
                  <a16:creationId xmlns:a16="http://schemas.microsoft.com/office/drawing/2014/main" id="{6D5A8806-0A64-7423-80E4-C4CAECB6EFAE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934;p81">
              <a:extLst>
                <a:ext uri="{FF2B5EF4-FFF2-40B4-BE49-F238E27FC236}">
                  <a16:creationId xmlns:a16="http://schemas.microsoft.com/office/drawing/2014/main" id="{2DB65845-6332-6AB3-D8C7-E6F6E51AF3E9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935;p81">
              <a:extLst>
                <a:ext uri="{FF2B5EF4-FFF2-40B4-BE49-F238E27FC236}">
                  <a16:creationId xmlns:a16="http://schemas.microsoft.com/office/drawing/2014/main" id="{1BF938AA-AFC0-93E1-C514-7B425662935E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936;p81">
              <a:extLst>
                <a:ext uri="{FF2B5EF4-FFF2-40B4-BE49-F238E27FC236}">
                  <a16:creationId xmlns:a16="http://schemas.microsoft.com/office/drawing/2014/main" id="{F8863C8E-0AC3-4EFA-DDF0-9B78BEC56D4B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937;p81">
              <a:extLst>
                <a:ext uri="{FF2B5EF4-FFF2-40B4-BE49-F238E27FC236}">
                  <a16:creationId xmlns:a16="http://schemas.microsoft.com/office/drawing/2014/main" id="{FC717FFB-A55A-AFC8-5CF3-E7F176BB77B1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938;p81">
              <a:extLst>
                <a:ext uri="{FF2B5EF4-FFF2-40B4-BE49-F238E27FC236}">
                  <a16:creationId xmlns:a16="http://schemas.microsoft.com/office/drawing/2014/main" id="{8947C2A6-02EA-37D9-0754-673471578349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939;p81">
              <a:extLst>
                <a:ext uri="{FF2B5EF4-FFF2-40B4-BE49-F238E27FC236}">
                  <a16:creationId xmlns:a16="http://schemas.microsoft.com/office/drawing/2014/main" id="{71017618-7F21-36A4-40E2-0EFEBDC0B685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940;p81">
              <a:extLst>
                <a:ext uri="{FF2B5EF4-FFF2-40B4-BE49-F238E27FC236}">
                  <a16:creationId xmlns:a16="http://schemas.microsoft.com/office/drawing/2014/main" id="{5DA00687-280B-A7B0-7BE4-1A71D060DAA8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941;p81">
              <a:extLst>
                <a:ext uri="{FF2B5EF4-FFF2-40B4-BE49-F238E27FC236}">
                  <a16:creationId xmlns:a16="http://schemas.microsoft.com/office/drawing/2014/main" id="{762FDE32-4D47-FD9A-2715-F559FCFC7E5E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6AAF3C0-E88E-0E96-123B-E367FE96BC2D}"/>
              </a:ext>
            </a:extLst>
          </p:cNvPr>
          <p:cNvCxnSpPr>
            <a:cxnSpLocks/>
          </p:cNvCxnSpPr>
          <p:nvPr/>
        </p:nvCxnSpPr>
        <p:spPr>
          <a:xfrm flipV="1">
            <a:off x="13440636" y="4289954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1B14E99-6EDA-0FC9-20EA-20F641052D3D}"/>
              </a:ext>
            </a:extLst>
          </p:cNvPr>
          <p:cNvGrpSpPr/>
          <p:nvPr/>
        </p:nvGrpSpPr>
        <p:grpSpPr>
          <a:xfrm>
            <a:off x="13483116" y="3040629"/>
            <a:ext cx="769029" cy="1160353"/>
            <a:chOff x="2194669" y="2314218"/>
            <a:chExt cx="769029" cy="1160353"/>
          </a:xfrm>
        </p:grpSpPr>
        <p:sp>
          <p:nvSpPr>
            <p:cNvPr id="60" name="Google Shape;10929;p81">
              <a:extLst>
                <a:ext uri="{FF2B5EF4-FFF2-40B4-BE49-F238E27FC236}">
                  <a16:creationId xmlns:a16="http://schemas.microsoft.com/office/drawing/2014/main" id="{19FB1042-2102-CA85-71AB-8A5C98872E91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10930;p81">
              <a:extLst>
                <a:ext uri="{FF2B5EF4-FFF2-40B4-BE49-F238E27FC236}">
                  <a16:creationId xmlns:a16="http://schemas.microsoft.com/office/drawing/2014/main" id="{2E315528-7735-820A-B326-B92D28008527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931;p81">
              <a:extLst>
                <a:ext uri="{FF2B5EF4-FFF2-40B4-BE49-F238E27FC236}">
                  <a16:creationId xmlns:a16="http://schemas.microsoft.com/office/drawing/2014/main" id="{A22A7E75-4A3C-EEBA-1BD8-F88B6749B040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932;p81">
              <a:extLst>
                <a:ext uri="{FF2B5EF4-FFF2-40B4-BE49-F238E27FC236}">
                  <a16:creationId xmlns:a16="http://schemas.microsoft.com/office/drawing/2014/main" id="{FCE4A829-2D2A-3129-AD7A-2F3C8742212F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933;p81">
              <a:extLst>
                <a:ext uri="{FF2B5EF4-FFF2-40B4-BE49-F238E27FC236}">
                  <a16:creationId xmlns:a16="http://schemas.microsoft.com/office/drawing/2014/main" id="{B6C193D4-734C-BC0D-6644-D654EE5114A3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934;p81">
              <a:extLst>
                <a:ext uri="{FF2B5EF4-FFF2-40B4-BE49-F238E27FC236}">
                  <a16:creationId xmlns:a16="http://schemas.microsoft.com/office/drawing/2014/main" id="{3AC39BC9-1F0C-EDA3-2450-DC49C0A67648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935;p81">
              <a:extLst>
                <a:ext uri="{FF2B5EF4-FFF2-40B4-BE49-F238E27FC236}">
                  <a16:creationId xmlns:a16="http://schemas.microsoft.com/office/drawing/2014/main" id="{E75A9ABE-4A05-4A2E-6BF2-E9E3DBD6854D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936;p81">
              <a:extLst>
                <a:ext uri="{FF2B5EF4-FFF2-40B4-BE49-F238E27FC236}">
                  <a16:creationId xmlns:a16="http://schemas.microsoft.com/office/drawing/2014/main" id="{65A15703-71C8-1924-1699-AD5E42B81973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937;p81">
              <a:extLst>
                <a:ext uri="{FF2B5EF4-FFF2-40B4-BE49-F238E27FC236}">
                  <a16:creationId xmlns:a16="http://schemas.microsoft.com/office/drawing/2014/main" id="{574DAFAE-B8A3-AEC1-8727-EE2EA6B99401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938;p81">
              <a:extLst>
                <a:ext uri="{FF2B5EF4-FFF2-40B4-BE49-F238E27FC236}">
                  <a16:creationId xmlns:a16="http://schemas.microsoft.com/office/drawing/2014/main" id="{21722BF6-F45E-6666-8CA9-E4E4A5CAE073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939;p81">
              <a:extLst>
                <a:ext uri="{FF2B5EF4-FFF2-40B4-BE49-F238E27FC236}">
                  <a16:creationId xmlns:a16="http://schemas.microsoft.com/office/drawing/2014/main" id="{D6D44706-B3F8-5183-3AB7-C260D14BAAF6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940;p81">
              <a:extLst>
                <a:ext uri="{FF2B5EF4-FFF2-40B4-BE49-F238E27FC236}">
                  <a16:creationId xmlns:a16="http://schemas.microsoft.com/office/drawing/2014/main" id="{A207CD8C-E53B-1E2B-3A70-2D6A8F832073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941;p81">
              <a:extLst>
                <a:ext uri="{FF2B5EF4-FFF2-40B4-BE49-F238E27FC236}">
                  <a16:creationId xmlns:a16="http://schemas.microsoft.com/office/drawing/2014/main" id="{079EF608-C235-4ADC-59B5-53932AF7A7CA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70566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4C593C9D-26E6-7C7C-D23B-8375042CFBB4}"/>
              </a:ext>
            </a:extLst>
          </p:cNvPr>
          <p:cNvCxnSpPr>
            <a:cxnSpLocks/>
          </p:cNvCxnSpPr>
          <p:nvPr/>
        </p:nvCxnSpPr>
        <p:spPr>
          <a:xfrm>
            <a:off x="3759200" y="2827179"/>
            <a:ext cx="2045855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086ECFC-E366-EDB2-70B0-C96028B99ED1}"/>
              </a:ext>
            </a:extLst>
          </p:cNvPr>
          <p:cNvSpPr/>
          <p:nvPr/>
        </p:nvSpPr>
        <p:spPr>
          <a:xfrm>
            <a:off x="2794000" y="1422400"/>
            <a:ext cx="6604000" cy="4013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5080000" y="6198513"/>
            <a:ext cx="203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Staging area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CE673BC-C067-C92A-4358-3F8842FBC176}"/>
              </a:ext>
            </a:extLst>
          </p:cNvPr>
          <p:cNvSpPr/>
          <p:nvPr/>
        </p:nvSpPr>
        <p:spPr>
          <a:xfrm>
            <a:off x="3098800" y="1854200"/>
            <a:ext cx="1277697" cy="5080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Untracked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5536C9D-60AB-C979-1139-6520B350F768}"/>
              </a:ext>
            </a:extLst>
          </p:cNvPr>
          <p:cNvSpPr/>
          <p:nvPr/>
        </p:nvSpPr>
        <p:spPr>
          <a:xfrm>
            <a:off x="5010732" y="1854200"/>
            <a:ext cx="1588649" cy="50800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Staging area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180EFB6-C5DD-99D7-5244-FA0C85A4FC1A}"/>
              </a:ext>
            </a:extLst>
          </p:cNvPr>
          <p:cNvCxnSpPr>
            <a:stCxn id="12" idx="2"/>
          </p:cNvCxnSpPr>
          <p:nvPr/>
        </p:nvCxnSpPr>
        <p:spPr>
          <a:xfrm>
            <a:off x="3737649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EA0E1A-0179-D886-6F49-39059CABA395}"/>
              </a:ext>
            </a:extLst>
          </p:cNvPr>
          <p:cNvCxnSpPr>
            <a:cxnSpLocks/>
          </p:cNvCxnSpPr>
          <p:nvPr/>
        </p:nvCxnSpPr>
        <p:spPr>
          <a:xfrm>
            <a:off x="5805056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9E0BE23-ACF9-D97D-3F8E-857F96A6D0FE}"/>
              </a:ext>
            </a:extLst>
          </p:cNvPr>
          <p:cNvSpPr txBox="1"/>
          <p:nvPr/>
        </p:nvSpPr>
        <p:spPr>
          <a:xfrm>
            <a:off x="4362642" y="2695099"/>
            <a:ext cx="911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Commit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F221D2-B993-D948-B7A9-CC148AE22224}"/>
              </a:ext>
            </a:extLst>
          </p:cNvPr>
          <p:cNvCxnSpPr>
            <a:cxnSpLocks/>
          </p:cNvCxnSpPr>
          <p:nvPr/>
        </p:nvCxnSpPr>
        <p:spPr>
          <a:xfrm>
            <a:off x="3743808" y="2819400"/>
            <a:ext cx="2061247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A7FE55B-7977-5792-6F56-77E3119ED73A}"/>
              </a:ext>
            </a:extLst>
          </p:cNvPr>
          <p:cNvSpPr txBox="1"/>
          <p:nvPr/>
        </p:nvSpPr>
        <p:spPr>
          <a:xfrm>
            <a:off x="4173297" y="2696290"/>
            <a:ext cx="936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Stage files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6CCCE5E-C61A-75FE-35BF-1AABDEDB9C37}"/>
              </a:ext>
            </a:extLst>
          </p:cNvPr>
          <p:cNvSpPr txBox="1"/>
          <p:nvPr/>
        </p:nvSpPr>
        <p:spPr>
          <a:xfrm>
            <a:off x="6408498" y="3378200"/>
            <a:ext cx="911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Commit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B5D6B9-D392-97C9-9291-BFFC66DF90E6}"/>
              </a:ext>
            </a:extLst>
          </p:cNvPr>
          <p:cNvSpPr txBox="1"/>
          <p:nvPr/>
        </p:nvSpPr>
        <p:spPr>
          <a:xfrm>
            <a:off x="5340772" y="4198779"/>
            <a:ext cx="1524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Remove the 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1B4AFD-649D-9F81-C650-3990CFD4E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97" y="127000"/>
            <a:ext cx="1516303" cy="8704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B46239-74E1-A7AC-AE13-454EB9FFFD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4" y="127001"/>
            <a:ext cx="180194" cy="2487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646D44-656A-F398-E3AB-66BACD3ECB22}"/>
              </a:ext>
            </a:extLst>
          </p:cNvPr>
          <p:cNvSpPr txBox="1"/>
          <p:nvPr/>
        </p:nvSpPr>
        <p:spPr>
          <a:xfrm>
            <a:off x="1845999" y="127000"/>
            <a:ext cx="315076" cy="23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67" dirty="0">
                <a:latin typeface="Muli Regular" panose="020B0604020202020204" charset="0"/>
              </a:rPr>
              <a:t>Empty</a:t>
            </a:r>
            <a:endParaRPr lang="en-IN" sz="667" dirty="0">
              <a:latin typeface="Muli Regular" panose="020B060402020202020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2C8CEA-B479-2281-4968-2D6147EE12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1"/>
            <a:ext cx="180194" cy="24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50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4C593C9D-26E6-7C7C-D23B-8375042CFBB4}"/>
              </a:ext>
            </a:extLst>
          </p:cNvPr>
          <p:cNvCxnSpPr>
            <a:cxnSpLocks/>
          </p:cNvCxnSpPr>
          <p:nvPr/>
        </p:nvCxnSpPr>
        <p:spPr>
          <a:xfrm>
            <a:off x="13766800" y="2827179"/>
            <a:ext cx="2045855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086ECFC-E366-EDB2-70B0-C96028B99ED1}"/>
              </a:ext>
            </a:extLst>
          </p:cNvPr>
          <p:cNvSpPr/>
          <p:nvPr/>
        </p:nvSpPr>
        <p:spPr>
          <a:xfrm>
            <a:off x="12801600" y="1422400"/>
            <a:ext cx="6604000" cy="4013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5080000" y="6198513"/>
            <a:ext cx="203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Commit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CE673BC-C067-C92A-4358-3F8842FBC176}"/>
              </a:ext>
            </a:extLst>
          </p:cNvPr>
          <p:cNvSpPr/>
          <p:nvPr/>
        </p:nvSpPr>
        <p:spPr>
          <a:xfrm>
            <a:off x="13106400" y="1854200"/>
            <a:ext cx="1277697" cy="508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Untracked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5536C9D-60AB-C979-1139-6520B350F768}"/>
              </a:ext>
            </a:extLst>
          </p:cNvPr>
          <p:cNvSpPr/>
          <p:nvPr/>
        </p:nvSpPr>
        <p:spPr>
          <a:xfrm>
            <a:off x="15018331" y="1854200"/>
            <a:ext cx="1588649" cy="50800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Staging area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180EFB6-C5DD-99D7-5244-FA0C85A4FC1A}"/>
              </a:ext>
            </a:extLst>
          </p:cNvPr>
          <p:cNvCxnSpPr>
            <a:stCxn id="12" idx="2"/>
          </p:cNvCxnSpPr>
          <p:nvPr/>
        </p:nvCxnSpPr>
        <p:spPr>
          <a:xfrm>
            <a:off x="13745249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EA0E1A-0179-D886-6F49-39059CABA395}"/>
              </a:ext>
            </a:extLst>
          </p:cNvPr>
          <p:cNvCxnSpPr>
            <a:cxnSpLocks/>
          </p:cNvCxnSpPr>
          <p:nvPr/>
        </p:nvCxnSpPr>
        <p:spPr>
          <a:xfrm>
            <a:off x="15812656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9E0BE23-ACF9-D97D-3F8E-857F96A6D0FE}"/>
              </a:ext>
            </a:extLst>
          </p:cNvPr>
          <p:cNvSpPr txBox="1"/>
          <p:nvPr/>
        </p:nvSpPr>
        <p:spPr>
          <a:xfrm>
            <a:off x="14370241" y="2695099"/>
            <a:ext cx="911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Commit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F221D2-B993-D948-B7A9-CC148AE22224}"/>
              </a:ext>
            </a:extLst>
          </p:cNvPr>
          <p:cNvCxnSpPr>
            <a:cxnSpLocks/>
          </p:cNvCxnSpPr>
          <p:nvPr/>
        </p:nvCxnSpPr>
        <p:spPr>
          <a:xfrm>
            <a:off x="13751408" y="2819400"/>
            <a:ext cx="2061247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A7FE55B-7977-5792-6F56-77E3119ED73A}"/>
              </a:ext>
            </a:extLst>
          </p:cNvPr>
          <p:cNvSpPr txBox="1"/>
          <p:nvPr/>
        </p:nvSpPr>
        <p:spPr>
          <a:xfrm>
            <a:off x="14180897" y="2696290"/>
            <a:ext cx="936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Stage files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6CCCE5E-C61A-75FE-35BF-1AABDEDB9C37}"/>
              </a:ext>
            </a:extLst>
          </p:cNvPr>
          <p:cNvSpPr txBox="1"/>
          <p:nvPr/>
        </p:nvSpPr>
        <p:spPr>
          <a:xfrm>
            <a:off x="16416097" y="3378200"/>
            <a:ext cx="911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Commit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B5D6B9-D392-97C9-9291-BFFC66DF90E6}"/>
              </a:ext>
            </a:extLst>
          </p:cNvPr>
          <p:cNvSpPr txBox="1"/>
          <p:nvPr/>
        </p:nvSpPr>
        <p:spPr>
          <a:xfrm>
            <a:off x="15348372" y="4198779"/>
            <a:ext cx="1524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Remove the 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1B4AFD-649D-9F81-C650-3990CFD4E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97" y="127000"/>
            <a:ext cx="1516303" cy="8704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B46239-74E1-A7AC-AE13-454EB9FFFD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4" y="127001"/>
            <a:ext cx="180194" cy="2487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646D44-656A-F398-E3AB-66BACD3ECB22}"/>
              </a:ext>
            </a:extLst>
          </p:cNvPr>
          <p:cNvSpPr txBox="1"/>
          <p:nvPr/>
        </p:nvSpPr>
        <p:spPr>
          <a:xfrm>
            <a:off x="1845999" y="127000"/>
            <a:ext cx="315076" cy="23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67" dirty="0">
                <a:latin typeface="Muli Regular" panose="020B0604020202020204" charset="0"/>
              </a:rPr>
              <a:t>Empty</a:t>
            </a:r>
            <a:endParaRPr lang="en-IN" sz="667" dirty="0">
              <a:latin typeface="Muli Regular" panose="020B060402020202020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2C8CEA-B479-2281-4968-2D6147EE12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1"/>
            <a:ext cx="180194" cy="248763"/>
          </a:xfrm>
          <a:prstGeom prst="rect">
            <a:avLst/>
          </a:prstGeom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C77486CA-95CC-14D0-6E5B-D69064A0DA77}"/>
              </a:ext>
            </a:extLst>
          </p:cNvPr>
          <p:cNvSpPr txBox="1"/>
          <p:nvPr/>
        </p:nvSpPr>
        <p:spPr>
          <a:xfrm>
            <a:off x="1216591" y="3175000"/>
            <a:ext cx="9517603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dirty="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4400" dirty="0">
                <a:solidFill>
                  <a:srgbClr val="F36825"/>
                </a:solidFill>
                <a:latin typeface="Muli Bold Bold"/>
              </a:rPr>
              <a:t>commit –m “Initial commit”</a:t>
            </a:r>
            <a:endParaRPr lang="en-US" sz="4400" dirty="0">
              <a:solidFill>
                <a:srgbClr val="0E2C4B"/>
              </a:solidFill>
              <a:latin typeface="Muli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1583748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086ECFC-E366-EDB2-70B0-C96028B99ED1}"/>
              </a:ext>
            </a:extLst>
          </p:cNvPr>
          <p:cNvSpPr/>
          <p:nvPr/>
        </p:nvSpPr>
        <p:spPr>
          <a:xfrm>
            <a:off x="2794000" y="1422400"/>
            <a:ext cx="6604000" cy="4013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4368800" y="6198513"/>
            <a:ext cx="3454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Commit made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CE673BC-C067-C92A-4358-3F8842FBC176}"/>
              </a:ext>
            </a:extLst>
          </p:cNvPr>
          <p:cNvSpPr/>
          <p:nvPr/>
        </p:nvSpPr>
        <p:spPr>
          <a:xfrm>
            <a:off x="3098800" y="1854200"/>
            <a:ext cx="1277697" cy="5080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Untracked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5536C9D-60AB-C979-1139-6520B350F768}"/>
              </a:ext>
            </a:extLst>
          </p:cNvPr>
          <p:cNvSpPr/>
          <p:nvPr/>
        </p:nvSpPr>
        <p:spPr>
          <a:xfrm>
            <a:off x="5010732" y="1854200"/>
            <a:ext cx="1588649" cy="50800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Staging area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F9BBD12-5F57-2306-5DD8-8577526F0EAB}"/>
              </a:ext>
            </a:extLst>
          </p:cNvPr>
          <p:cNvSpPr/>
          <p:nvPr/>
        </p:nvSpPr>
        <p:spPr>
          <a:xfrm>
            <a:off x="7170498" y="1854200"/>
            <a:ext cx="1988897" cy="5080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Git repository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180EFB6-C5DD-99D7-5244-FA0C85A4FC1A}"/>
              </a:ext>
            </a:extLst>
          </p:cNvPr>
          <p:cNvCxnSpPr>
            <a:stCxn id="12" idx="2"/>
          </p:cNvCxnSpPr>
          <p:nvPr/>
        </p:nvCxnSpPr>
        <p:spPr>
          <a:xfrm>
            <a:off x="3737649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EA0E1A-0179-D886-6F49-39059CABA395}"/>
              </a:ext>
            </a:extLst>
          </p:cNvPr>
          <p:cNvCxnSpPr>
            <a:cxnSpLocks/>
          </p:cNvCxnSpPr>
          <p:nvPr/>
        </p:nvCxnSpPr>
        <p:spPr>
          <a:xfrm>
            <a:off x="5805056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C372A63-C5C7-4358-5C5A-A5C702C429EA}"/>
              </a:ext>
            </a:extLst>
          </p:cNvPr>
          <p:cNvCxnSpPr>
            <a:cxnSpLocks/>
          </p:cNvCxnSpPr>
          <p:nvPr/>
        </p:nvCxnSpPr>
        <p:spPr>
          <a:xfrm>
            <a:off x="8186497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22FAA2-77EE-C399-8C69-C27D513AE11A}"/>
              </a:ext>
            </a:extLst>
          </p:cNvPr>
          <p:cNvCxnSpPr>
            <a:cxnSpLocks/>
          </p:cNvCxnSpPr>
          <p:nvPr/>
        </p:nvCxnSpPr>
        <p:spPr>
          <a:xfrm>
            <a:off x="3743808" y="2819400"/>
            <a:ext cx="2061247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A7FE55B-7977-5792-6F56-77E3119ED73A}"/>
              </a:ext>
            </a:extLst>
          </p:cNvPr>
          <p:cNvSpPr txBox="1"/>
          <p:nvPr/>
        </p:nvSpPr>
        <p:spPr>
          <a:xfrm>
            <a:off x="4173297" y="2696290"/>
            <a:ext cx="936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Stage files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F221D2-B993-D948-B7A9-CC148AE22224}"/>
              </a:ext>
            </a:extLst>
          </p:cNvPr>
          <p:cNvCxnSpPr>
            <a:cxnSpLocks/>
          </p:cNvCxnSpPr>
          <p:nvPr/>
        </p:nvCxnSpPr>
        <p:spPr>
          <a:xfrm>
            <a:off x="5791055" y="3500120"/>
            <a:ext cx="2395443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6CCCE5E-C61A-75FE-35BF-1AABDEDB9C37}"/>
              </a:ext>
            </a:extLst>
          </p:cNvPr>
          <p:cNvSpPr txBox="1"/>
          <p:nvPr/>
        </p:nvSpPr>
        <p:spPr>
          <a:xfrm>
            <a:off x="6408498" y="3378200"/>
            <a:ext cx="911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Commit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D8EB61-165E-BD24-48CC-02709A649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97" y="127000"/>
            <a:ext cx="1516303" cy="8704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39D0A8-CC44-6D91-94B7-6BD1F28EC5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4" y="127001"/>
            <a:ext cx="180194" cy="2487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822651-209C-99C9-08B2-7EBAE42978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"/>
            <a:ext cx="180194" cy="24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105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086ECFC-E366-EDB2-70B0-C96028B99ED1}"/>
              </a:ext>
            </a:extLst>
          </p:cNvPr>
          <p:cNvSpPr/>
          <p:nvPr/>
        </p:nvSpPr>
        <p:spPr>
          <a:xfrm>
            <a:off x="12598400" y="1422400"/>
            <a:ext cx="6604000" cy="4013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5080000" y="6198513"/>
            <a:ext cx="203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Commit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CE673BC-C067-C92A-4358-3F8842FBC176}"/>
              </a:ext>
            </a:extLst>
          </p:cNvPr>
          <p:cNvSpPr/>
          <p:nvPr/>
        </p:nvSpPr>
        <p:spPr>
          <a:xfrm>
            <a:off x="12903200" y="1854200"/>
            <a:ext cx="1277697" cy="508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Untracked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5536C9D-60AB-C979-1139-6520B350F768}"/>
              </a:ext>
            </a:extLst>
          </p:cNvPr>
          <p:cNvSpPr/>
          <p:nvPr/>
        </p:nvSpPr>
        <p:spPr>
          <a:xfrm>
            <a:off x="14815131" y="1854200"/>
            <a:ext cx="1588649" cy="50800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Staging area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F9BBD12-5F57-2306-5DD8-8577526F0EAB}"/>
              </a:ext>
            </a:extLst>
          </p:cNvPr>
          <p:cNvSpPr/>
          <p:nvPr/>
        </p:nvSpPr>
        <p:spPr>
          <a:xfrm>
            <a:off x="16974897" y="1854200"/>
            <a:ext cx="1988897" cy="5080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Git repository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180EFB6-C5DD-99D7-5244-FA0C85A4FC1A}"/>
              </a:ext>
            </a:extLst>
          </p:cNvPr>
          <p:cNvCxnSpPr>
            <a:stCxn id="12" idx="2"/>
          </p:cNvCxnSpPr>
          <p:nvPr/>
        </p:nvCxnSpPr>
        <p:spPr>
          <a:xfrm>
            <a:off x="13542049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EA0E1A-0179-D886-6F49-39059CABA395}"/>
              </a:ext>
            </a:extLst>
          </p:cNvPr>
          <p:cNvCxnSpPr>
            <a:cxnSpLocks/>
          </p:cNvCxnSpPr>
          <p:nvPr/>
        </p:nvCxnSpPr>
        <p:spPr>
          <a:xfrm>
            <a:off x="15609456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C372A63-C5C7-4358-5C5A-A5C702C429EA}"/>
              </a:ext>
            </a:extLst>
          </p:cNvPr>
          <p:cNvCxnSpPr>
            <a:cxnSpLocks/>
          </p:cNvCxnSpPr>
          <p:nvPr/>
        </p:nvCxnSpPr>
        <p:spPr>
          <a:xfrm>
            <a:off x="17990897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22FAA2-77EE-C399-8C69-C27D513AE11A}"/>
              </a:ext>
            </a:extLst>
          </p:cNvPr>
          <p:cNvCxnSpPr>
            <a:cxnSpLocks/>
          </p:cNvCxnSpPr>
          <p:nvPr/>
        </p:nvCxnSpPr>
        <p:spPr>
          <a:xfrm>
            <a:off x="13548208" y="2819400"/>
            <a:ext cx="2061247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A7FE55B-7977-5792-6F56-77E3119ED73A}"/>
              </a:ext>
            </a:extLst>
          </p:cNvPr>
          <p:cNvSpPr txBox="1"/>
          <p:nvPr/>
        </p:nvSpPr>
        <p:spPr>
          <a:xfrm>
            <a:off x="13977697" y="2696290"/>
            <a:ext cx="936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Stage files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F221D2-B993-D948-B7A9-CC148AE22224}"/>
              </a:ext>
            </a:extLst>
          </p:cNvPr>
          <p:cNvCxnSpPr>
            <a:cxnSpLocks/>
          </p:cNvCxnSpPr>
          <p:nvPr/>
        </p:nvCxnSpPr>
        <p:spPr>
          <a:xfrm>
            <a:off x="15595454" y="3500120"/>
            <a:ext cx="2395443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6CCCE5E-C61A-75FE-35BF-1AABDEDB9C37}"/>
              </a:ext>
            </a:extLst>
          </p:cNvPr>
          <p:cNvSpPr txBox="1"/>
          <p:nvPr/>
        </p:nvSpPr>
        <p:spPr>
          <a:xfrm>
            <a:off x="16212897" y="3378200"/>
            <a:ext cx="911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Commit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D8EB61-165E-BD24-48CC-02709A649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562" y="1149892"/>
            <a:ext cx="7332507" cy="42095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39D0A8-CC44-6D91-94B7-6BD1F28EC5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027" y="1149892"/>
            <a:ext cx="871373" cy="12029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822651-209C-99C9-08B2-7EBAE4297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916" y="1143000"/>
            <a:ext cx="871373" cy="120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8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086ECFC-E366-EDB2-70B0-C96028B99ED1}"/>
              </a:ext>
            </a:extLst>
          </p:cNvPr>
          <p:cNvSpPr/>
          <p:nvPr/>
        </p:nvSpPr>
        <p:spPr>
          <a:xfrm>
            <a:off x="12598400" y="1422400"/>
            <a:ext cx="6604000" cy="4013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5080000" y="6198513"/>
            <a:ext cx="203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Commit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CE673BC-C067-C92A-4358-3F8842FBC176}"/>
              </a:ext>
            </a:extLst>
          </p:cNvPr>
          <p:cNvSpPr/>
          <p:nvPr/>
        </p:nvSpPr>
        <p:spPr>
          <a:xfrm>
            <a:off x="12903200" y="1854200"/>
            <a:ext cx="1277697" cy="5080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Untracked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5536C9D-60AB-C979-1139-6520B350F768}"/>
              </a:ext>
            </a:extLst>
          </p:cNvPr>
          <p:cNvSpPr/>
          <p:nvPr/>
        </p:nvSpPr>
        <p:spPr>
          <a:xfrm>
            <a:off x="14815131" y="1854200"/>
            <a:ext cx="1588649" cy="50800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Staging area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F9BBD12-5F57-2306-5DD8-8577526F0EAB}"/>
              </a:ext>
            </a:extLst>
          </p:cNvPr>
          <p:cNvSpPr/>
          <p:nvPr/>
        </p:nvSpPr>
        <p:spPr>
          <a:xfrm>
            <a:off x="16974897" y="1854200"/>
            <a:ext cx="1988897" cy="5080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Git repository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180EFB6-C5DD-99D7-5244-FA0C85A4FC1A}"/>
              </a:ext>
            </a:extLst>
          </p:cNvPr>
          <p:cNvCxnSpPr>
            <a:stCxn id="12" idx="2"/>
          </p:cNvCxnSpPr>
          <p:nvPr/>
        </p:nvCxnSpPr>
        <p:spPr>
          <a:xfrm>
            <a:off x="13542049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EA0E1A-0179-D886-6F49-39059CABA395}"/>
              </a:ext>
            </a:extLst>
          </p:cNvPr>
          <p:cNvCxnSpPr>
            <a:cxnSpLocks/>
          </p:cNvCxnSpPr>
          <p:nvPr/>
        </p:nvCxnSpPr>
        <p:spPr>
          <a:xfrm>
            <a:off x="15609456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C372A63-C5C7-4358-5C5A-A5C702C429EA}"/>
              </a:ext>
            </a:extLst>
          </p:cNvPr>
          <p:cNvCxnSpPr>
            <a:cxnSpLocks/>
          </p:cNvCxnSpPr>
          <p:nvPr/>
        </p:nvCxnSpPr>
        <p:spPr>
          <a:xfrm>
            <a:off x="17990897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22FAA2-77EE-C399-8C69-C27D513AE11A}"/>
              </a:ext>
            </a:extLst>
          </p:cNvPr>
          <p:cNvCxnSpPr>
            <a:cxnSpLocks/>
          </p:cNvCxnSpPr>
          <p:nvPr/>
        </p:nvCxnSpPr>
        <p:spPr>
          <a:xfrm>
            <a:off x="13548208" y="2819400"/>
            <a:ext cx="2061247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A7FE55B-7977-5792-6F56-77E3119ED73A}"/>
              </a:ext>
            </a:extLst>
          </p:cNvPr>
          <p:cNvSpPr txBox="1"/>
          <p:nvPr/>
        </p:nvSpPr>
        <p:spPr>
          <a:xfrm>
            <a:off x="13977697" y="2696290"/>
            <a:ext cx="936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Stage files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F221D2-B993-D948-B7A9-CC148AE22224}"/>
              </a:ext>
            </a:extLst>
          </p:cNvPr>
          <p:cNvCxnSpPr>
            <a:cxnSpLocks/>
          </p:cNvCxnSpPr>
          <p:nvPr/>
        </p:nvCxnSpPr>
        <p:spPr>
          <a:xfrm>
            <a:off x="15595454" y="3500120"/>
            <a:ext cx="2395443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6CCCE5E-C61A-75FE-35BF-1AABDEDB9C37}"/>
              </a:ext>
            </a:extLst>
          </p:cNvPr>
          <p:cNvSpPr txBox="1"/>
          <p:nvPr/>
        </p:nvSpPr>
        <p:spPr>
          <a:xfrm>
            <a:off x="16212897" y="3378200"/>
            <a:ext cx="911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Commit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D8EB61-165E-BD24-48CC-02709A649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562" y="1149892"/>
            <a:ext cx="7332507" cy="42095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39D0A8-CC44-6D91-94B7-6BD1F28EC5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027" y="1149892"/>
            <a:ext cx="871373" cy="12029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822651-209C-99C9-08B2-7EBAE4297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7231" y="1149892"/>
            <a:ext cx="871373" cy="120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128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086ECFC-E366-EDB2-70B0-C96028B99ED1}"/>
              </a:ext>
            </a:extLst>
          </p:cNvPr>
          <p:cNvSpPr/>
          <p:nvPr/>
        </p:nvSpPr>
        <p:spPr>
          <a:xfrm>
            <a:off x="2794000" y="1422400"/>
            <a:ext cx="6604000" cy="4013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8E31A-AE1B-CEBE-686B-783BE4DC19FC}"/>
              </a:ext>
            </a:extLst>
          </p:cNvPr>
          <p:cNvSpPr txBox="1"/>
          <p:nvPr/>
        </p:nvSpPr>
        <p:spPr>
          <a:xfrm>
            <a:off x="5080000" y="6198513"/>
            <a:ext cx="203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Commit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CE673BC-C067-C92A-4358-3F8842FBC176}"/>
              </a:ext>
            </a:extLst>
          </p:cNvPr>
          <p:cNvSpPr/>
          <p:nvPr/>
        </p:nvSpPr>
        <p:spPr>
          <a:xfrm>
            <a:off x="3098800" y="1854200"/>
            <a:ext cx="1277697" cy="5080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Untracked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5536C9D-60AB-C979-1139-6520B350F768}"/>
              </a:ext>
            </a:extLst>
          </p:cNvPr>
          <p:cNvSpPr/>
          <p:nvPr/>
        </p:nvSpPr>
        <p:spPr>
          <a:xfrm>
            <a:off x="5010732" y="1854200"/>
            <a:ext cx="1588649" cy="50800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Staging area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F9BBD12-5F57-2306-5DD8-8577526F0EAB}"/>
              </a:ext>
            </a:extLst>
          </p:cNvPr>
          <p:cNvSpPr/>
          <p:nvPr/>
        </p:nvSpPr>
        <p:spPr>
          <a:xfrm>
            <a:off x="7170498" y="1854200"/>
            <a:ext cx="1988897" cy="5080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latin typeface="Muli Bold Bold" panose="020B0604020202020204" charset="0"/>
              </a:rPr>
              <a:t>Git repository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180EFB6-C5DD-99D7-5244-FA0C85A4FC1A}"/>
              </a:ext>
            </a:extLst>
          </p:cNvPr>
          <p:cNvCxnSpPr>
            <a:stCxn id="12" idx="2"/>
          </p:cNvCxnSpPr>
          <p:nvPr/>
        </p:nvCxnSpPr>
        <p:spPr>
          <a:xfrm>
            <a:off x="3737649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EA0E1A-0179-D886-6F49-39059CABA395}"/>
              </a:ext>
            </a:extLst>
          </p:cNvPr>
          <p:cNvCxnSpPr>
            <a:cxnSpLocks/>
          </p:cNvCxnSpPr>
          <p:nvPr/>
        </p:nvCxnSpPr>
        <p:spPr>
          <a:xfrm>
            <a:off x="5805056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C372A63-C5C7-4358-5C5A-A5C702C429EA}"/>
              </a:ext>
            </a:extLst>
          </p:cNvPr>
          <p:cNvCxnSpPr>
            <a:cxnSpLocks/>
          </p:cNvCxnSpPr>
          <p:nvPr/>
        </p:nvCxnSpPr>
        <p:spPr>
          <a:xfrm>
            <a:off x="8186497" y="2362200"/>
            <a:ext cx="0" cy="2641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F221D2-B993-D948-B7A9-CC148AE22224}"/>
              </a:ext>
            </a:extLst>
          </p:cNvPr>
          <p:cNvCxnSpPr>
            <a:cxnSpLocks/>
          </p:cNvCxnSpPr>
          <p:nvPr/>
        </p:nvCxnSpPr>
        <p:spPr>
          <a:xfrm>
            <a:off x="3743808" y="2819400"/>
            <a:ext cx="2061247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A7FE55B-7977-5792-6F56-77E3119ED73A}"/>
              </a:ext>
            </a:extLst>
          </p:cNvPr>
          <p:cNvSpPr txBox="1"/>
          <p:nvPr/>
        </p:nvSpPr>
        <p:spPr>
          <a:xfrm>
            <a:off x="4173297" y="2696290"/>
            <a:ext cx="936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Stage files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22FAA2-77EE-C399-8C69-C27D513AE11A}"/>
              </a:ext>
            </a:extLst>
          </p:cNvPr>
          <p:cNvCxnSpPr>
            <a:cxnSpLocks/>
          </p:cNvCxnSpPr>
          <p:nvPr/>
        </p:nvCxnSpPr>
        <p:spPr>
          <a:xfrm>
            <a:off x="5805056" y="3510280"/>
            <a:ext cx="2381441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6CCCE5E-C61A-75FE-35BF-1AABDEDB9C37}"/>
              </a:ext>
            </a:extLst>
          </p:cNvPr>
          <p:cNvSpPr txBox="1"/>
          <p:nvPr/>
        </p:nvSpPr>
        <p:spPr>
          <a:xfrm>
            <a:off x="6408498" y="3378200"/>
            <a:ext cx="911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Commit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FD27F65-D8B8-27E0-FB78-F471036D8B7E}"/>
              </a:ext>
            </a:extLst>
          </p:cNvPr>
          <p:cNvCxnSpPr>
            <a:cxnSpLocks/>
          </p:cNvCxnSpPr>
          <p:nvPr/>
        </p:nvCxnSpPr>
        <p:spPr>
          <a:xfrm>
            <a:off x="12402897" y="4387334"/>
            <a:ext cx="2735503" cy="0"/>
          </a:xfrm>
          <a:prstGeom prst="straightConnector1">
            <a:avLst/>
          </a:prstGeom>
          <a:ln w="422275" cap="flat">
            <a:headEnd w="lg" len="lg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3B5D6B9-D392-97C9-9291-BFFC66DF90E6}"/>
              </a:ext>
            </a:extLst>
          </p:cNvPr>
          <p:cNvSpPr txBox="1"/>
          <p:nvPr/>
        </p:nvSpPr>
        <p:spPr>
          <a:xfrm>
            <a:off x="6153572" y="4400194"/>
            <a:ext cx="1524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Muli Regular" panose="020B0604020202020204" charset="0"/>
              </a:rPr>
              <a:t>Remove the file</a:t>
            </a:r>
          </a:p>
        </p:txBody>
      </p:sp>
    </p:spTree>
    <p:extLst>
      <p:ext uri="{BB962C8B-B14F-4D97-AF65-F5344CB8AC3E}">
        <p14:creationId xmlns:p14="http://schemas.microsoft.com/office/powerpoint/2010/main" val="925132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2">
            <a:extLst>
              <a:ext uri="{FF2B5EF4-FFF2-40B4-BE49-F238E27FC236}">
                <a16:creationId xmlns:a16="http://schemas.microsoft.com/office/drawing/2014/main" id="{CD66A7AB-3D07-DBF5-8723-5483CFFBFB92}"/>
              </a:ext>
            </a:extLst>
          </p:cNvPr>
          <p:cNvGrpSpPr/>
          <p:nvPr/>
        </p:nvGrpSpPr>
        <p:grpSpPr>
          <a:xfrm>
            <a:off x="5301118" y="1265475"/>
            <a:ext cx="6497384" cy="3698240"/>
            <a:chOff x="0" y="0"/>
            <a:chExt cx="7504918" cy="7851218"/>
          </a:xfrm>
        </p:grpSpPr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4EAE3E5D-4633-AD9B-2BE0-9041BEC3731B}"/>
                </a:ext>
              </a:extLst>
            </p:cNvPr>
            <p:cNvSpPr/>
            <p:nvPr/>
          </p:nvSpPr>
          <p:spPr>
            <a:xfrm>
              <a:off x="0" y="0"/>
              <a:ext cx="7504919" cy="7851218"/>
            </a:xfrm>
            <a:custGeom>
              <a:avLst/>
              <a:gdLst/>
              <a:ahLst/>
              <a:cxnLst/>
              <a:rect l="l" t="t" r="r" b="b"/>
              <a:pathLst>
                <a:path w="7504919" h="7851218">
                  <a:moveTo>
                    <a:pt x="7380458" y="7851218"/>
                  </a:moveTo>
                  <a:lnTo>
                    <a:pt x="124460" y="7851218"/>
                  </a:lnTo>
                  <a:cubicBezTo>
                    <a:pt x="55880" y="7851218"/>
                    <a:pt x="0" y="7795338"/>
                    <a:pt x="0" y="77267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380459" y="0"/>
                  </a:lnTo>
                  <a:cubicBezTo>
                    <a:pt x="7449038" y="0"/>
                    <a:pt x="7504919" y="55880"/>
                    <a:pt x="7504919" y="124460"/>
                  </a:cubicBezTo>
                  <a:lnTo>
                    <a:pt x="7504919" y="7726759"/>
                  </a:lnTo>
                  <a:cubicBezTo>
                    <a:pt x="7504919" y="7795339"/>
                    <a:pt x="7449038" y="7851218"/>
                    <a:pt x="7380459" y="785121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sz="1200"/>
            </a:p>
          </p:txBody>
        </p:sp>
      </p:grpSp>
      <p:pic>
        <p:nvPicPr>
          <p:cNvPr id="3" name="Picture 6">
            <a:extLst>
              <a:ext uri="{FF2B5EF4-FFF2-40B4-BE49-F238E27FC236}">
                <a16:creationId xmlns:a16="http://schemas.microsoft.com/office/drawing/2014/main" id="{CA6A4967-C005-E666-D1E1-ACB5CC660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61600" y="5461000"/>
            <a:ext cx="1066800" cy="10055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78CE3D-D966-FD09-7978-DF461C3A32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800" y="1854200"/>
            <a:ext cx="4335917" cy="2489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8" name="TextBox 3">
            <a:extLst>
              <a:ext uri="{FF2B5EF4-FFF2-40B4-BE49-F238E27FC236}">
                <a16:creationId xmlns:a16="http://schemas.microsoft.com/office/drawing/2014/main" id="{93AC219F-BD86-7906-1AD9-CFD967884B42}"/>
              </a:ext>
            </a:extLst>
          </p:cNvPr>
          <p:cNvSpPr txBox="1"/>
          <p:nvPr/>
        </p:nvSpPr>
        <p:spPr>
          <a:xfrm>
            <a:off x="5758318" y="2006600"/>
            <a:ext cx="5582985" cy="2215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dirty="0">
                <a:solidFill>
                  <a:srgbClr val="292929"/>
                </a:solidFill>
                <a:latin typeface="Muli Regular" panose="020B0604020202020204" charset="0"/>
              </a:rPr>
              <a:t>The </a:t>
            </a:r>
            <a:r>
              <a:rPr lang="en-US" sz="2400" b="1" dirty="0">
                <a:solidFill>
                  <a:srgbClr val="F36825"/>
                </a:solidFill>
                <a:latin typeface="Muli Regular" panose="020B0604020202020204" charset="0"/>
              </a:rPr>
              <a:t>repository</a:t>
            </a:r>
            <a:r>
              <a:rPr lang="en-US" sz="2400" dirty="0">
                <a:solidFill>
                  <a:srgbClr val="292929"/>
                </a:solidFill>
                <a:latin typeface="Muli Regular" panose="020B0604020202020204" charset="0"/>
              </a:rPr>
              <a:t> is essentially the .git hidden folder inside the working directory (workspace).</a:t>
            </a:r>
          </a:p>
          <a:p>
            <a:pPr algn="l"/>
            <a:endParaRPr lang="en-US" sz="2400" dirty="0">
              <a:solidFill>
                <a:srgbClr val="292929"/>
              </a:solidFill>
              <a:latin typeface="Muli Regular" panose="020B0604020202020204" charset="0"/>
            </a:endParaRPr>
          </a:p>
          <a:p>
            <a:pPr algn="l"/>
            <a:r>
              <a:rPr lang="en-US" sz="2400" dirty="0">
                <a:solidFill>
                  <a:srgbClr val="292929"/>
                </a:solidFill>
                <a:latin typeface="Muli Regular" panose="020B0604020202020204" charset="0"/>
              </a:rPr>
              <a:t>The </a:t>
            </a:r>
            <a:r>
              <a:rPr lang="en-US" sz="2400" b="1" dirty="0">
                <a:solidFill>
                  <a:srgbClr val="F36825"/>
                </a:solidFill>
                <a:latin typeface="Muli Regular" panose="020B0604020202020204" charset="0"/>
              </a:rPr>
              <a:t>working directory</a:t>
            </a:r>
            <a:r>
              <a:rPr lang="en-US" sz="2400" dirty="0">
                <a:solidFill>
                  <a:srgbClr val="F36825"/>
                </a:solidFill>
                <a:latin typeface="Muli Regular" panose="020B0604020202020204" charset="0"/>
              </a:rPr>
              <a:t> </a:t>
            </a:r>
            <a:r>
              <a:rPr lang="en-US" sz="2400" dirty="0">
                <a:solidFill>
                  <a:srgbClr val="292929"/>
                </a:solidFill>
                <a:latin typeface="Muli Regular" panose="020B0604020202020204" charset="0"/>
              </a:rPr>
              <a:t>(workspace) is essentially your project folder.</a:t>
            </a:r>
          </a:p>
        </p:txBody>
      </p:sp>
    </p:spTree>
    <p:extLst>
      <p:ext uri="{BB962C8B-B14F-4D97-AF65-F5344CB8AC3E}">
        <p14:creationId xmlns:p14="http://schemas.microsoft.com/office/powerpoint/2010/main" val="584983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AA27493-69F3-CF87-B46D-FA1476AF3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58800" y="330200"/>
            <a:ext cx="1981200" cy="1867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E517C-69DF-431C-48C4-381FBE476222}"/>
              </a:ext>
            </a:extLst>
          </p:cNvPr>
          <p:cNvSpPr txBox="1"/>
          <p:nvPr/>
        </p:nvSpPr>
        <p:spPr>
          <a:xfrm>
            <a:off x="899610" y="2260600"/>
            <a:ext cx="1299580" cy="502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67" dirty="0">
                <a:solidFill>
                  <a:srgbClr val="F36825"/>
                </a:solidFill>
                <a:latin typeface="Muli Bold Bold"/>
              </a:rPr>
              <a:t>Git</a:t>
            </a:r>
            <a:endParaRPr lang="en-IN" sz="2667" dirty="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D4859107-91F8-4343-FB59-396F99D14BFD}"/>
              </a:ext>
            </a:extLst>
          </p:cNvPr>
          <p:cNvSpPr txBox="1"/>
          <p:nvPr/>
        </p:nvSpPr>
        <p:spPr>
          <a:xfrm>
            <a:off x="4602480" y="3987800"/>
            <a:ext cx="6268721" cy="1805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67" b="1" dirty="0">
                <a:solidFill>
                  <a:srgbClr val="0E2C4B"/>
                </a:solidFill>
                <a:latin typeface="Muli Bold Bold"/>
              </a:rPr>
              <a:t>Add multiple files to </a:t>
            </a:r>
            <a:r>
              <a:rPr lang="en-US" sz="5867" b="1" dirty="0">
                <a:solidFill>
                  <a:srgbClr val="F36825"/>
                </a:solidFill>
                <a:latin typeface="Muli Bold Bold"/>
              </a:rPr>
              <a:t>Staging area</a:t>
            </a:r>
            <a:endParaRPr lang="en-US" sz="5867" b="1" dirty="0">
              <a:solidFill>
                <a:srgbClr val="0E2C4B"/>
              </a:solidFill>
              <a:latin typeface="Muli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908288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AA27493-69F3-CF87-B46D-FA1476AF3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727200" y="-2380831"/>
            <a:ext cx="1981200" cy="1867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E517C-69DF-431C-48C4-381FBE476222}"/>
              </a:ext>
            </a:extLst>
          </p:cNvPr>
          <p:cNvSpPr txBox="1"/>
          <p:nvPr/>
        </p:nvSpPr>
        <p:spPr>
          <a:xfrm>
            <a:off x="273538" y="-749343"/>
            <a:ext cx="976141" cy="502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67" dirty="0">
                <a:solidFill>
                  <a:srgbClr val="F36825"/>
                </a:solidFill>
                <a:latin typeface="Muli Bold Bold"/>
              </a:rPr>
              <a:t>Git</a:t>
            </a:r>
            <a:endParaRPr lang="en-IN" sz="2667" dirty="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D4859107-91F8-4343-FB59-396F99D14BFD}"/>
              </a:ext>
            </a:extLst>
          </p:cNvPr>
          <p:cNvSpPr txBox="1"/>
          <p:nvPr/>
        </p:nvSpPr>
        <p:spPr>
          <a:xfrm>
            <a:off x="762000" y="533400"/>
            <a:ext cx="11328400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dirty="0">
                <a:solidFill>
                  <a:srgbClr val="0E2C4B"/>
                </a:solidFill>
                <a:latin typeface="Muli Bold Bold"/>
              </a:rPr>
              <a:t>Add multiple files to </a:t>
            </a:r>
            <a:r>
              <a:rPr lang="en-US" sz="4800" b="1" dirty="0">
                <a:solidFill>
                  <a:srgbClr val="F36825"/>
                </a:solidFill>
                <a:latin typeface="Muli Bold Bold"/>
              </a:rPr>
              <a:t>Staging area</a:t>
            </a:r>
            <a:endParaRPr lang="en-US" sz="4800" b="1" dirty="0">
              <a:solidFill>
                <a:srgbClr val="0E2C4B"/>
              </a:solidFill>
              <a:latin typeface="Muli Bold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683372-C766-9666-73CF-ECAA5A9B8E44}"/>
              </a:ext>
            </a:extLst>
          </p:cNvPr>
          <p:cNvSpPr txBox="1"/>
          <p:nvPr/>
        </p:nvSpPr>
        <p:spPr>
          <a:xfrm>
            <a:off x="715108" y="2247032"/>
            <a:ext cx="48572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>
                <a:solidFill>
                  <a:srgbClr val="F36825"/>
                </a:solidFill>
                <a:latin typeface="Muli Bold Bold"/>
              </a:rPr>
              <a:t>add README.MD</a:t>
            </a:r>
          </a:p>
        </p:txBody>
      </p:sp>
    </p:spTree>
    <p:extLst>
      <p:ext uri="{BB962C8B-B14F-4D97-AF65-F5344CB8AC3E}">
        <p14:creationId xmlns:p14="http://schemas.microsoft.com/office/powerpoint/2010/main" val="1557514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2">
            <a:extLst>
              <a:ext uri="{FF2B5EF4-FFF2-40B4-BE49-F238E27FC236}">
                <a16:creationId xmlns:a16="http://schemas.microsoft.com/office/drawing/2014/main" id="{D4859107-91F8-4343-FB59-396F99D14BFD}"/>
              </a:ext>
            </a:extLst>
          </p:cNvPr>
          <p:cNvSpPr txBox="1"/>
          <p:nvPr/>
        </p:nvSpPr>
        <p:spPr>
          <a:xfrm>
            <a:off x="762000" y="533400"/>
            <a:ext cx="9652000" cy="9028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67">
                <a:solidFill>
                  <a:srgbClr val="0E2C4B"/>
                </a:solidFill>
                <a:latin typeface="Muli Bold Bold"/>
              </a:rPr>
              <a:t>Add files to </a:t>
            </a:r>
            <a:r>
              <a:rPr lang="en-US" sz="5867">
                <a:solidFill>
                  <a:srgbClr val="F36825"/>
                </a:solidFill>
                <a:latin typeface="Muli Bold Bold"/>
              </a:rPr>
              <a:t>Staging area</a:t>
            </a:r>
            <a:endParaRPr lang="en-US" sz="5867">
              <a:solidFill>
                <a:srgbClr val="0E2C4B"/>
              </a:solidFill>
              <a:latin typeface="Muli Bold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683372-C766-9666-73CF-ECAA5A9B8E44}"/>
              </a:ext>
            </a:extLst>
          </p:cNvPr>
          <p:cNvSpPr txBox="1"/>
          <p:nvPr/>
        </p:nvSpPr>
        <p:spPr>
          <a:xfrm>
            <a:off x="715108" y="2247032"/>
            <a:ext cx="485726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>
                <a:solidFill>
                  <a:srgbClr val="F36825"/>
                </a:solidFill>
                <a:latin typeface="Muli Bold Bold"/>
              </a:rPr>
              <a:t>add README.MD</a:t>
            </a:r>
          </a:p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add index.html</a:t>
            </a:r>
          </a:p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add style.css</a:t>
            </a:r>
          </a:p>
          <a:p>
            <a:pPr algn="ctr"/>
            <a:r>
              <a:rPr lang="en-US" sz="3200">
                <a:solidFill>
                  <a:srgbClr val="0E2C4B"/>
                </a:solidFill>
                <a:latin typeface="Muli Bold Bold"/>
              </a:rPr>
              <a:t>.</a:t>
            </a:r>
          </a:p>
          <a:p>
            <a:pPr algn="ctr"/>
            <a:r>
              <a:rPr lang="en-US" sz="3200">
                <a:solidFill>
                  <a:srgbClr val="0E2C4B"/>
                </a:solidFill>
                <a:latin typeface="Muli Bold Bold"/>
              </a:rPr>
              <a:t>.</a:t>
            </a:r>
          </a:p>
          <a:p>
            <a:pPr algn="ctr"/>
            <a:r>
              <a:rPr lang="en-US" sz="3200">
                <a:solidFill>
                  <a:srgbClr val="0E2C4B"/>
                </a:solidFill>
                <a:latin typeface="Muli Bold Bold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71FB7-ED1F-EA0A-F5BB-F3689439F9B8}"/>
              </a:ext>
            </a:extLst>
          </p:cNvPr>
          <p:cNvSpPr txBox="1"/>
          <p:nvPr/>
        </p:nvSpPr>
        <p:spPr>
          <a:xfrm>
            <a:off x="12395200" y="2514600"/>
            <a:ext cx="21746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>
                <a:solidFill>
                  <a:srgbClr val="F36825"/>
                </a:solidFill>
                <a:latin typeface="Muli Bold Bold"/>
              </a:rPr>
              <a:t>add .</a:t>
            </a:r>
            <a:endParaRPr lang="en-US" sz="3200">
              <a:solidFill>
                <a:srgbClr val="0E2C4B"/>
              </a:solidFill>
              <a:latin typeface="Muli Bold Bold"/>
            </a:endParaRPr>
          </a:p>
        </p:txBody>
      </p:sp>
      <p:sp>
        <p:nvSpPr>
          <p:cNvPr id="6" name="&quot;Not Allowed&quot; Symbol 5">
            <a:extLst>
              <a:ext uri="{FF2B5EF4-FFF2-40B4-BE49-F238E27FC236}">
                <a16:creationId xmlns:a16="http://schemas.microsoft.com/office/drawing/2014/main" id="{94F3BC4C-52DD-1926-0F12-DB9BC93E70C9}"/>
              </a:ext>
            </a:extLst>
          </p:cNvPr>
          <p:cNvSpPr/>
          <p:nvPr/>
        </p:nvSpPr>
        <p:spPr>
          <a:xfrm rot="15168923">
            <a:off x="-2565400" y="5511800"/>
            <a:ext cx="1828800" cy="1833602"/>
          </a:xfrm>
          <a:prstGeom prst="noSmoking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175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41398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AA27493-69F3-CF87-B46D-FA1476AF3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727200" y="-2380831"/>
            <a:ext cx="1981200" cy="1867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E517C-69DF-431C-48C4-381FBE476222}"/>
              </a:ext>
            </a:extLst>
          </p:cNvPr>
          <p:cNvSpPr txBox="1"/>
          <p:nvPr/>
        </p:nvSpPr>
        <p:spPr>
          <a:xfrm>
            <a:off x="273539" y="-749343"/>
            <a:ext cx="603320" cy="913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67">
                <a:solidFill>
                  <a:srgbClr val="F36825"/>
                </a:solidFill>
                <a:latin typeface="Muli Bold Bold"/>
              </a:rPr>
              <a:t>Git</a:t>
            </a:r>
            <a:endParaRPr lang="en-IN" sz="2667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D4859107-91F8-4343-FB59-396F99D14BFD}"/>
              </a:ext>
            </a:extLst>
          </p:cNvPr>
          <p:cNvSpPr txBox="1"/>
          <p:nvPr/>
        </p:nvSpPr>
        <p:spPr>
          <a:xfrm>
            <a:off x="762000" y="533400"/>
            <a:ext cx="9652000" cy="9028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67">
                <a:solidFill>
                  <a:srgbClr val="0E2C4B"/>
                </a:solidFill>
                <a:latin typeface="Muli Bold Bold"/>
              </a:rPr>
              <a:t>Call everyone to the </a:t>
            </a:r>
            <a:r>
              <a:rPr lang="en-US" sz="5867">
                <a:solidFill>
                  <a:srgbClr val="F36825"/>
                </a:solidFill>
                <a:latin typeface="Muli Bold Bold"/>
              </a:rPr>
              <a:t>Stage</a:t>
            </a:r>
            <a:endParaRPr lang="en-US" sz="5867">
              <a:solidFill>
                <a:srgbClr val="0E2C4B"/>
              </a:solidFill>
              <a:latin typeface="Muli Bold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683372-C766-9666-73CF-ECAA5A9B8E44}"/>
              </a:ext>
            </a:extLst>
          </p:cNvPr>
          <p:cNvSpPr txBox="1"/>
          <p:nvPr/>
        </p:nvSpPr>
        <p:spPr>
          <a:xfrm>
            <a:off x="15631" y="5823392"/>
            <a:ext cx="1727200" cy="10776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67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1067">
                <a:solidFill>
                  <a:srgbClr val="F36825"/>
                </a:solidFill>
                <a:latin typeface="Muli Bold Bold"/>
              </a:rPr>
              <a:t>add README.MD</a:t>
            </a:r>
          </a:p>
          <a:p>
            <a:r>
              <a:rPr lang="en-US" sz="1067">
                <a:solidFill>
                  <a:srgbClr val="0E2C4B"/>
                </a:solidFill>
                <a:latin typeface="Muli Bold Bold"/>
              </a:rPr>
              <a:t>$ git add index.html</a:t>
            </a:r>
          </a:p>
          <a:p>
            <a:r>
              <a:rPr lang="en-US" sz="1067">
                <a:solidFill>
                  <a:srgbClr val="0E2C4B"/>
                </a:solidFill>
                <a:latin typeface="Muli Bold Bold"/>
              </a:rPr>
              <a:t>$ git add style.css</a:t>
            </a:r>
          </a:p>
          <a:p>
            <a:pPr algn="ctr"/>
            <a:r>
              <a:rPr lang="en-US" sz="1067">
                <a:solidFill>
                  <a:srgbClr val="0E2C4B"/>
                </a:solidFill>
                <a:latin typeface="Muli Bold Bold"/>
              </a:rPr>
              <a:t>.</a:t>
            </a:r>
          </a:p>
          <a:p>
            <a:pPr algn="ctr"/>
            <a:r>
              <a:rPr lang="en-US" sz="1067">
                <a:solidFill>
                  <a:srgbClr val="0E2C4B"/>
                </a:solidFill>
                <a:latin typeface="Muli Bold Bold"/>
              </a:rPr>
              <a:t>.</a:t>
            </a:r>
          </a:p>
          <a:p>
            <a:pPr algn="ctr"/>
            <a:r>
              <a:rPr lang="en-US" sz="1067">
                <a:solidFill>
                  <a:srgbClr val="0E2C4B"/>
                </a:solidFill>
                <a:latin typeface="Muli Bold Bold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A26B68-85FD-431C-282C-B6858F79F65A}"/>
              </a:ext>
            </a:extLst>
          </p:cNvPr>
          <p:cNvSpPr txBox="1"/>
          <p:nvPr/>
        </p:nvSpPr>
        <p:spPr>
          <a:xfrm>
            <a:off x="4724400" y="3937000"/>
            <a:ext cx="21746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>
                <a:solidFill>
                  <a:srgbClr val="F36825"/>
                </a:solidFill>
                <a:latin typeface="Muli Bold Bold"/>
              </a:rPr>
              <a:t>add .</a:t>
            </a:r>
            <a:endParaRPr lang="en-US" sz="3200">
              <a:solidFill>
                <a:srgbClr val="0E2C4B"/>
              </a:solidFill>
              <a:latin typeface="Muli Bold Bold"/>
            </a:endParaRPr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B728CCE-9EB9-EBA3-485A-8F4094BD0EBB}"/>
              </a:ext>
            </a:extLst>
          </p:cNvPr>
          <p:cNvSpPr/>
          <p:nvPr/>
        </p:nvSpPr>
        <p:spPr>
          <a:xfrm>
            <a:off x="6096000" y="1436212"/>
            <a:ext cx="3767923" cy="2376811"/>
          </a:xfrm>
          <a:prstGeom prst="cloudCallout">
            <a:avLst/>
          </a:prstGeom>
          <a:solidFill>
            <a:srgbClr val="F6F8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667">
                <a:solidFill>
                  <a:srgbClr val="9F6751"/>
                </a:solidFill>
              </a:rPr>
              <a:t>Everyone come on the stage</a:t>
            </a:r>
          </a:p>
        </p:txBody>
      </p:sp>
      <p:sp>
        <p:nvSpPr>
          <p:cNvPr id="11" name="&quot;Not Allowed&quot; Symbol 10">
            <a:extLst>
              <a:ext uri="{FF2B5EF4-FFF2-40B4-BE49-F238E27FC236}">
                <a16:creationId xmlns:a16="http://schemas.microsoft.com/office/drawing/2014/main" id="{DCEE95A7-DEB1-6832-916A-6F9B7E7BCA9B}"/>
              </a:ext>
            </a:extLst>
          </p:cNvPr>
          <p:cNvSpPr/>
          <p:nvPr/>
        </p:nvSpPr>
        <p:spPr>
          <a:xfrm>
            <a:off x="-152400" y="5287828"/>
            <a:ext cx="1828800" cy="1833602"/>
          </a:xfrm>
          <a:prstGeom prst="noSmoking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137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AA27493-69F3-CF87-B46D-FA1476AF3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727200" y="-2380831"/>
            <a:ext cx="1981200" cy="1867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E517C-69DF-431C-48C4-381FBE476222}"/>
              </a:ext>
            </a:extLst>
          </p:cNvPr>
          <p:cNvSpPr txBox="1"/>
          <p:nvPr/>
        </p:nvSpPr>
        <p:spPr>
          <a:xfrm>
            <a:off x="273539" y="-749343"/>
            <a:ext cx="603320" cy="913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67">
                <a:solidFill>
                  <a:srgbClr val="F36825"/>
                </a:solidFill>
                <a:latin typeface="Muli Bold Bold"/>
              </a:rPr>
              <a:t>Git</a:t>
            </a:r>
            <a:endParaRPr lang="en-IN" sz="2667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D4859107-91F8-4343-FB59-396F99D14BFD}"/>
              </a:ext>
            </a:extLst>
          </p:cNvPr>
          <p:cNvSpPr txBox="1"/>
          <p:nvPr/>
        </p:nvSpPr>
        <p:spPr>
          <a:xfrm>
            <a:off x="762000" y="533400"/>
            <a:ext cx="9652000" cy="9028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67">
                <a:solidFill>
                  <a:srgbClr val="0E2C4B"/>
                </a:solidFill>
                <a:latin typeface="Muli Bold Bold"/>
              </a:rPr>
              <a:t>Call everyone to the </a:t>
            </a:r>
            <a:r>
              <a:rPr lang="en-US" sz="5867">
                <a:solidFill>
                  <a:srgbClr val="F36825"/>
                </a:solidFill>
                <a:latin typeface="Muli Bold Bold"/>
              </a:rPr>
              <a:t>Stage</a:t>
            </a:r>
            <a:endParaRPr lang="en-US" sz="5867">
              <a:solidFill>
                <a:srgbClr val="0E2C4B"/>
              </a:solidFill>
              <a:latin typeface="Muli Bold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683372-C766-9666-73CF-ECAA5A9B8E44}"/>
              </a:ext>
            </a:extLst>
          </p:cNvPr>
          <p:cNvSpPr txBox="1"/>
          <p:nvPr/>
        </p:nvSpPr>
        <p:spPr>
          <a:xfrm>
            <a:off x="-2036689" y="6331392"/>
            <a:ext cx="1727200" cy="10776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67" dirty="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1067" dirty="0">
                <a:solidFill>
                  <a:srgbClr val="F36825"/>
                </a:solidFill>
                <a:latin typeface="Muli Bold Bold"/>
              </a:rPr>
              <a:t>add README.MD</a:t>
            </a:r>
          </a:p>
          <a:p>
            <a:r>
              <a:rPr lang="en-US" sz="1067" dirty="0">
                <a:solidFill>
                  <a:srgbClr val="0E2C4B"/>
                </a:solidFill>
                <a:latin typeface="Muli Bold Bold"/>
              </a:rPr>
              <a:t>$ git add index.html</a:t>
            </a:r>
          </a:p>
          <a:p>
            <a:r>
              <a:rPr lang="en-US" sz="1067" dirty="0">
                <a:solidFill>
                  <a:srgbClr val="0E2C4B"/>
                </a:solidFill>
                <a:latin typeface="Muli Bold Bold"/>
              </a:rPr>
              <a:t>$ git add style.css</a:t>
            </a:r>
          </a:p>
          <a:p>
            <a:pPr algn="ctr"/>
            <a:r>
              <a:rPr lang="en-US" sz="1067" dirty="0">
                <a:solidFill>
                  <a:srgbClr val="0E2C4B"/>
                </a:solidFill>
                <a:latin typeface="Muli Bold Bold"/>
              </a:rPr>
              <a:t>.</a:t>
            </a:r>
          </a:p>
          <a:p>
            <a:pPr algn="ctr"/>
            <a:r>
              <a:rPr lang="en-US" sz="1067" dirty="0">
                <a:solidFill>
                  <a:srgbClr val="0E2C4B"/>
                </a:solidFill>
                <a:latin typeface="Muli Bold Bold"/>
              </a:rPr>
              <a:t>.</a:t>
            </a:r>
          </a:p>
          <a:p>
            <a:pPr algn="ctr"/>
            <a:r>
              <a:rPr lang="en-US" sz="1067" dirty="0">
                <a:solidFill>
                  <a:srgbClr val="0E2C4B"/>
                </a:solidFill>
                <a:latin typeface="Muli Bold Bold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A26B68-85FD-431C-282C-B6858F79F65A}"/>
              </a:ext>
            </a:extLst>
          </p:cNvPr>
          <p:cNvSpPr txBox="1"/>
          <p:nvPr/>
        </p:nvSpPr>
        <p:spPr>
          <a:xfrm>
            <a:off x="7406640" y="5318760"/>
            <a:ext cx="21746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 dirty="0">
                <a:solidFill>
                  <a:srgbClr val="F36825"/>
                </a:solidFill>
                <a:latin typeface="Muli Bold Bold"/>
              </a:rPr>
              <a:t>add .</a:t>
            </a:r>
            <a:endParaRPr lang="en-US" sz="3200" dirty="0">
              <a:solidFill>
                <a:srgbClr val="0E2C4B"/>
              </a:solidFill>
              <a:latin typeface="Muli Bold Bold"/>
            </a:endParaRPr>
          </a:p>
        </p:txBody>
      </p:sp>
      <p:sp>
        <p:nvSpPr>
          <p:cNvPr id="11" name="&quot;Not Allowed&quot; Symbol 10">
            <a:extLst>
              <a:ext uri="{FF2B5EF4-FFF2-40B4-BE49-F238E27FC236}">
                <a16:creationId xmlns:a16="http://schemas.microsoft.com/office/drawing/2014/main" id="{DCEE95A7-DEB1-6832-916A-6F9B7E7BCA9B}"/>
              </a:ext>
            </a:extLst>
          </p:cNvPr>
          <p:cNvSpPr/>
          <p:nvPr/>
        </p:nvSpPr>
        <p:spPr>
          <a:xfrm>
            <a:off x="-2204720" y="5795828"/>
            <a:ext cx="1828800" cy="1833602"/>
          </a:xfrm>
          <a:prstGeom prst="noSmoking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200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209C4C-39DF-DAD5-B2D5-832B0930CF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78" y="1912489"/>
            <a:ext cx="7900085" cy="3033023"/>
          </a:xfrm>
          <a:prstGeom prst="rect">
            <a:avLst/>
          </a:prstGeo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B728CCE-9EB9-EBA3-485A-8F4094BD0EBB}"/>
              </a:ext>
            </a:extLst>
          </p:cNvPr>
          <p:cNvSpPr/>
          <p:nvPr/>
        </p:nvSpPr>
        <p:spPr>
          <a:xfrm>
            <a:off x="8424077" y="2755325"/>
            <a:ext cx="3767923" cy="2376811"/>
          </a:xfrm>
          <a:prstGeom prst="cloudCallout">
            <a:avLst/>
          </a:prstGeom>
          <a:solidFill>
            <a:srgbClr val="F6F8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667" dirty="0">
                <a:solidFill>
                  <a:srgbClr val="9F6751"/>
                </a:solidFill>
              </a:rPr>
              <a:t>Everyone come on the stage</a:t>
            </a:r>
          </a:p>
        </p:txBody>
      </p:sp>
    </p:spTree>
    <p:extLst>
      <p:ext uri="{BB962C8B-B14F-4D97-AF65-F5344CB8AC3E}">
        <p14:creationId xmlns:p14="http://schemas.microsoft.com/office/powerpoint/2010/main" val="2840718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AA27493-69F3-CF87-B46D-FA1476AF3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727200" y="-2380831"/>
            <a:ext cx="1981200" cy="1867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E517C-69DF-431C-48C4-381FBE476222}"/>
              </a:ext>
            </a:extLst>
          </p:cNvPr>
          <p:cNvSpPr txBox="1"/>
          <p:nvPr/>
        </p:nvSpPr>
        <p:spPr>
          <a:xfrm>
            <a:off x="273539" y="-749343"/>
            <a:ext cx="603320" cy="913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67">
                <a:solidFill>
                  <a:srgbClr val="F36825"/>
                </a:solidFill>
                <a:latin typeface="Muli Bold Bold"/>
              </a:rPr>
              <a:t>Git</a:t>
            </a:r>
            <a:endParaRPr lang="en-IN" sz="2667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D4859107-91F8-4343-FB59-396F99D14BFD}"/>
              </a:ext>
            </a:extLst>
          </p:cNvPr>
          <p:cNvSpPr txBox="1"/>
          <p:nvPr/>
        </p:nvSpPr>
        <p:spPr>
          <a:xfrm>
            <a:off x="762000" y="533400"/>
            <a:ext cx="9652000" cy="9028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67">
                <a:solidFill>
                  <a:srgbClr val="0E2C4B"/>
                </a:solidFill>
                <a:latin typeface="Muli Bold Bold"/>
              </a:rPr>
              <a:t>Call everyone to the </a:t>
            </a:r>
            <a:r>
              <a:rPr lang="en-US" sz="5867">
                <a:solidFill>
                  <a:srgbClr val="F36825"/>
                </a:solidFill>
                <a:latin typeface="Muli Bold Bold"/>
              </a:rPr>
              <a:t>Stage</a:t>
            </a:r>
            <a:endParaRPr lang="en-US" sz="5867">
              <a:solidFill>
                <a:srgbClr val="0E2C4B"/>
              </a:solidFill>
              <a:latin typeface="Muli Bold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683372-C766-9666-73CF-ECAA5A9B8E44}"/>
              </a:ext>
            </a:extLst>
          </p:cNvPr>
          <p:cNvSpPr txBox="1"/>
          <p:nvPr/>
        </p:nvSpPr>
        <p:spPr>
          <a:xfrm>
            <a:off x="-2036689" y="6331392"/>
            <a:ext cx="1727200" cy="10776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67" dirty="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1067" dirty="0">
                <a:solidFill>
                  <a:srgbClr val="F36825"/>
                </a:solidFill>
                <a:latin typeface="Muli Bold Bold"/>
              </a:rPr>
              <a:t>add README.MD</a:t>
            </a:r>
          </a:p>
          <a:p>
            <a:r>
              <a:rPr lang="en-US" sz="1067" dirty="0">
                <a:solidFill>
                  <a:srgbClr val="0E2C4B"/>
                </a:solidFill>
                <a:latin typeface="Muli Bold Bold"/>
              </a:rPr>
              <a:t>$ git add index.html</a:t>
            </a:r>
          </a:p>
          <a:p>
            <a:r>
              <a:rPr lang="en-US" sz="1067" dirty="0">
                <a:solidFill>
                  <a:srgbClr val="0E2C4B"/>
                </a:solidFill>
                <a:latin typeface="Muli Bold Bold"/>
              </a:rPr>
              <a:t>$ git add style.css</a:t>
            </a:r>
          </a:p>
          <a:p>
            <a:pPr algn="ctr"/>
            <a:r>
              <a:rPr lang="en-US" sz="1067" dirty="0">
                <a:solidFill>
                  <a:srgbClr val="0E2C4B"/>
                </a:solidFill>
                <a:latin typeface="Muli Bold Bold"/>
              </a:rPr>
              <a:t>.</a:t>
            </a:r>
          </a:p>
          <a:p>
            <a:pPr algn="ctr"/>
            <a:r>
              <a:rPr lang="en-US" sz="1067" dirty="0">
                <a:solidFill>
                  <a:srgbClr val="0E2C4B"/>
                </a:solidFill>
                <a:latin typeface="Muli Bold Bold"/>
              </a:rPr>
              <a:t>.</a:t>
            </a:r>
          </a:p>
          <a:p>
            <a:pPr algn="ctr"/>
            <a:r>
              <a:rPr lang="en-US" sz="1067" dirty="0">
                <a:solidFill>
                  <a:srgbClr val="0E2C4B"/>
                </a:solidFill>
                <a:latin typeface="Muli Bold Bold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A26B68-85FD-431C-282C-B6858F79F65A}"/>
              </a:ext>
            </a:extLst>
          </p:cNvPr>
          <p:cNvSpPr txBox="1"/>
          <p:nvPr/>
        </p:nvSpPr>
        <p:spPr>
          <a:xfrm>
            <a:off x="5921717" y="4467348"/>
            <a:ext cx="21746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 dirty="0">
                <a:solidFill>
                  <a:srgbClr val="F36825"/>
                </a:solidFill>
                <a:latin typeface="Muli Bold Bold"/>
              </a:rPr>
              <a:t>add .</a:t>
            </a:r>
            <a:endParaRPr lang="en-US" sz="3200" dirty="0">
              <a:solidFill>
                <a:srgbClr val="0E2C4B"/>
              </a:solidFill>
              <a:latin typeface="Muli Bold Bold"/>
            </a:endParaRPr>
          </a:p>
        </p:txBody>
      </p:sp>
      <p:sp>
        <p:nvSpPr>
          <p:cNvPr id="11" name="&quot;Not Allowed&quot; Symbol 10">
            <a:extLst>
              <a:ext uri="{FF2B5EF4-FFF2-40B4-BE49-F238E27FC236}">
                <a16:creationId xmlns:a16="http://schemas.microsoft.com/office/drawing/2014/main" id="{DCEE95A7-DEB1-6832-916A-6F9B7E7BCA9B}"/>
              </a:ext>
            </a:extLst>
          </p:cNvPr>
          <p:cNvSpPr/>
          <p:nvPr/>
        </p:nvSpPr>
        <p:spPr>
          <a:xfrm>
            <a:off x="-2204720" y="5795828"/>
            <a:ext cx="1828800" cy="1833602"/>
          </a:xfrm>
          <a:prstGeom prst="noSmoking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200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209C4C-39DF-DAD5-B2D5-832B0930CF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84882" y="856931"/>
            <a:ext cx="7900085" cy="3033023"/>
          </a:xfrm>
          <a:prstGeom prst="rect">
            <a:avLst/>
          </a:prstGeo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6B728CCE-9EB9-EBA3-485A-8F4094BD0EBB}"/>
              </a:ext>
            </a:extLst>
          </p:cNvPr>
          <p:cNvSpPr/>
          <p:nvPr/>
        </p:nvSpPr>
        <p:spPr>
          <a:xfrm>
            <a:off x="6939154" y="1903912"/>
            <a:ext cx="3767923" cy="2376811"/>
          </a:xfrm>
          <a:prstGeom prst="cloudCallout">
            <a:avLst/>
          </a:prstGeom>
          <a:solidFill>
            <a:srgbClr val="F6F8F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667" dirty="0">
                <a:solidFill>
                  <a:srgbClr val="9F6751"/>
                </a:solidFill>
              </a:rPr>
              <a:t>Everyone come on the stage</a:t>
            </a:r>
          </a:p>
          <a:p>
            <a:pPr algn="ctr"/>
            <a:r>
              <a:rPr lang="en-IN" sz="2667" dirty="0">
                <a:solidFill>
                  <a:srgbClr val="9F6751"/>
                </a:solidFill>
              </a:rPr>
              <a:t>Except these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9E47E3-87A3-802A-C2F1-F7565878889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44" t="963" b="1"/>
          <a:stretch/>
        </p:blipFill>
        <p:spPr>
          <a:xfrm>
            <a:off x="1531815" y="2282092"/>
            <a:ext cx="3423344" cy="36041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E47650F-F881-F858-2FC7-AE7F6298E945}"/>
              </a:ext>
            </a:extLst>
          </p:cNvPr>
          <p:cNvSpPr txBox="1"/>
          <p:nvPr/>
        </p:nvSpPr>
        <p:spPr>
          <a:xfrm>
            <a:off x="2225044" y="5913193"/>
            <a:ext cx="21746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F36825"/>
                </a:solidFill>
                <a:latin typeface="Muli Bold Bold"/>
              </a:rPr>
              <a:t>.</a:t>
            </a:r>
            <a:r>
              <a:rPr lang="en-US" sz="3200" dirty="0" err="1">
                <a:solidFill>
                  <a:srgbClr val="F36825"/>
                </a:solidFill>
                <a:latin typeface="Muli Bold Bold"/>
              </a:rPr>
              <a:t>gitignore</a:t>
            </a:r>
            <a:endParaRPr lang="en-US" sz="3200" dirty="0">
              <a:solidFill>
                <a:srgbClr val="F36825"/>
              </a:solidFill>
              <a:latin typeface="Muli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1577333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AA27493-69F3-CF87-B46D-FA1476AF3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540000" y="-2453057"/>
            <a:ext cx="1981200" cy="1867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E517C-69DF-431C-48C4-381FBE476222}"/>
              </a:ext>
            </a:extLst>
          </p:cNvPr>
          <p:cNvSpPr txBox="1"/>
          <p:nvPr/>
        </p:nvSpPr>
        <p:spPr>
          <a:xfrm>
            <a:off x="-1851060" y="-522656"/>
            <a:ext cx="603320" cy="913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67">
                <a:solidFill>
                  <a:srgbClr val="F36825"/>
                </a:solidFill>
                <a:latin typeface="Muli Bold Bold"/>
              </a:rPr>
              <a:t>Git</a:t>
            </a:r>
            <a:endParaRPr lang="en-IN" sz="2667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D4859107-91F8-4343-FB59-396F99D14BFD}"/>
              </a:ext>
            </a:extLst>
          </p:cNvPr>
          <p:cNvSpPr txBox="1"/>
          <p:nvPr/>
        </p:nvSpPr>
        <p:spPr>
          <a:xfrm>
            <a:off x="2768600" y="685800"/>
            <a:ext cx="6654800" cy="9028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67">
                <a:solidFill>
                  <a:srgbClr val="0E2C4B"/>
                </a:solidFill>
                <a:latin typeface="Muli Bold Bold"/>
              </a:rPr>
              <a:t>Basic </a:t>
            </a:r>
            <a:r>
              <a:rPr lang="en-US" sz="5867">
                <a:solidFill>
                  <a:srgbClr val="F36825"/>
                </a:solidFill>
                <a:latin typeface="Muli Bold Bold"/>
              </a:rPr>
              <a:t>Commands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DB8676-DB18-4291-A38F-FFEE6007D4EF}"/>
              </a:ext>
            </a:extLst>
          </p:cNvPr>
          <p:cNvSpPr txBox="1"/>
          <p:nvPr/>
        </p:nvSpPr>
        <p:spPr>
          <a:xfrm>
            <a:off x="5084885" y="2260600"/>
            <a:ext cx="20222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 err="1">
                <a:solidFill>
                  <a:srgbClr val="F36825"/>
                </a:solidFill>
                <a:latin typeface="Muli Bold Bold"/>
              </a:rPr>
              <a:t>init</a:t>
            </a:r>
            <a:endParaRPr lang="en-US" sz="3200">
              <a:solidFill>
                <a:srgbClr val="F36825"/>
              </a:solidFill>
              <a:latin typeface="Muli Bold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3054F6-BF60-3FC2-B320-FCE81B81B371}"/>
              </a:ext>
            </a:extLst>
          </p:cNvPr>
          <p:cNvSpPr txBox="1"/>
          <p:nvPr/>
        </p:nvSpPr>
        <p:spPr>
          <a:xfrm>
            <a:off x="5080000" y="2745602"/>
            <a:ext cx="2590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>
                <a:solidFill>
                  <a:srgbClr val="F36825"/>
                </a:solidFill>
                <a:latin typeface="Muli Bold Bold"/>
              </a:rPr>
              <a:t>add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08B315-12DF-CCF9-F474-BED7B927E06B}"/>
              </a:ext>
            </a:extLst>
          </p:cNvPr>
          <p:cNvSpPr txBox="1"/>
          <p:nvPr/>
        </p:nvSpPr>
        <p:spPr>
          <a:xfrm>
            <a:off x="5080000" y="3227186"/>
            <a:ext cx="2590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>
                <a:solidFill>
                  <a:srgbClr val="F36825"/>
                </a:solidFill>
                <a:latin typeface="Muli Bold Bold"/>
              </a:rPr>
              <a:t>commit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B96D2A-540D-EC7D-841A-0949D5854F17}"/>
              </a:ext>
            </a:extLst>
          </p:cNvPr>
          <p:cNvSpPr txBox="1"/>
          <p:nvPr/>
        </p:nvSpPr>
        <p:spPr>
          <a:xfrm>
            <a:off x="5080000" y="3230604"/>
            <a:ext cx="2590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>
                <a:solidFill>
                  <a:srgbClr val="F36825"/>
                </a:solidFill>
                <a:latin typeface="Muli Bold Bold"/>
              </a:rPr>
              <a:t>commit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194DF6-3A46-8B1A-61F4-2A2343ACB4F8}"/>
              </a:ext>
            </a:extLst>
          </p:cNvPr>
          <p:cNvSpPr txBox="1"/>
          <p:nvPr/>
        </p:nvSpPr>
        <p:spPr>
          <a:xfrm>
            <a:off x="5080000" y="3718282"/>
            <a:ext cx="2590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>
                <a:solidFill>
                  <a:srgbClr val="F36825"/>
                </a:solidFill>
                <a:latin typeface="Muli Bold Bold"/>
              </a:rPr>
              <a:t>status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1BBE02-6E04-5E96-EBEA-2F4B34FC9E8D}"/>
              </a:ext>
            </a:extLst>
          </p:cNvPr>
          <p:cNvSpPr txBox="1"/>
          <p:nvPr/>
        </p:nvSpPr>
        <p:spPr>
          <a:xfrm>
            <a:off x="5080000" y="4200544"/>
            <a:ext cx="2590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0E2C4B"/>
                </a:solidFill>
                <a:latin typeface="Muli Bold Bold"/>
              </a:rPr>
              <a:t>$ git </a:t>
            </a:r>
            <a:r>
              <a:rPr lang="en-US" sz="3200">
                <a:solidFill>
                  <a:srgbClr val="F36825"/>
                </a:solidFill>
                <a:latin typeface="Muli Bold Bold"/>
              </a:rPr>
              <a:t>log</a:t>
            </a:r>
          </a:p>
        </p:txBody>
      </p:sp>
    </p:spTree>
    <p:extLst>
      <p:ext uri="{BB962C8B-B14F-4D97-AF65-F5344CB8AC3E}">
        <p14:creationId xmlns:p14="http://schemas.microsoft.com/office/powerpoint/2010/main" val="1944022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373BF311-F56B-4773-3BCC-948EB7CAB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3167666" y="3236249"/>
            <a:ext cx="1211144" cy="1141606"/>
          </a:xfrm>
          <a:prstGeom prst="rect">
            <a:avLst/>
          </a:prstGeom>
          <a:effectLst/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A7F2D0E-2716-4180-AE25-402A4F26EDE8}"/>
              </a:ext>
            </a:extLst>
          </p:cNvPr>
          <p:cNvCxnSpPr>
            <a:cxnSpLocks/>
          </p:cNvCxnSpPr>
          <p:nvPr/>
        </p:nvCxnSpPr>
        <p:spPr>
          <a:xfrm flipV="1">
            <a:off x="892309" y="3206374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6" name="Picture 6">
            <a:extLst>
              <a:ext uri="{FF2B5EF4-FFF2-40B4-BE49-F238E27FC236}">
                <a16:creationId xmlns:a16="http://schemas.microsoft.com/office/drawing/2014/main" id="{48E532FF-E5BF-E9B6-BC84-73118B0C11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49761" y="-1120871"/>
            <a:ext cx="933516" cy="879918"/>
          </a:xfrm>
          <a:prstGeom prst="rect">
            <a:avLst/>
          </a:prstGeom>
          <a:effectLst/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693071B-1CD7-4E0D-39DF-86A0A88D0405}"/>
              </a:ext>
            </a:extLst>
          </p:cNvPr>
          <p:cNvGrpSpPr/>
          <p:nvPr/>
        </p:nvGrpSpPr>
        <p:grpSpPr>
          <a:xfrm>
            <a:off x="934026" y="1896008"/>
            <a:ext cx="769029" cy="1160353"/>
            <a:chOff x="2194669" y="2314218"/>
            <a:chExt cx="769029" cy="1160353"/>
          </a:xfrm>
        </p:grpSpPr>
        <p:sp>
          <p:nvSpPr>
            <p:cNvPr id="8" name="Google Shape;10929;p81">
              <a:extLst>
                <a:ext uri="{FF2B5EF4-FFF2-40B4-BE49-F238E27FC236}">
                  <a16:creationId xmlns:a16="http://schemas.microsoft.com/office/drawing/2014/main" id="{E95F1DB3-73D8-FF57-1E8E-D93E418A7A54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0930;p81">
              <a:extLst>
                <a:ext uri="{FF2B5EF4-FFF2-40B4-BE49-F238E27FC236}">
                  <a16:creationId xmlns:a16="http://schemas.microsoft.com/office/drawing/2014/main" id="{72EFD107-6A81-1321-9A88-1F204410992B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931;p81">
              <a:extLst>
                <a:ext uri="{FF2B5EF4-FFF2-40B4-BE49-F238E27FC236}">
                  <a16:creationId xmlns:a16="http://schemas.microsoft.com/office/drawing/2014/main" id="{72BA3144-C251-806A-7D09-EC9639E9F10C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932;p81">
              <a:extLst>
                <a:ext uri="{FF2B5EF4-FFF2-40B4-BE49-F238E27FC236}">
                  <a16:creationId xmlns:a16="http://schemas.microsoft.com/office/drawing/2014/main" id="{C0A53166-89CD-DE50-AE0E-E6D1862B0316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933;p81">
              <a:extLst>
                <a:ext uri="{FF2B5EF4-FFF2-40B4-BE49-F238E27FC236}">
                  <a16:creationId xmlns:a16="http://schemas.microsoft.com/office/drawing/2014/main" id="{C4E8D294-533A-A8A6-248C-4163C22FDF0D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934;p81">
              <a:extLst>
                <a:ext uri="{FF2B5EF4-FFF2-40B4-BE49-F238E27FC236}">
                  <a16:creationId xmlns:a16="http://schemas.microsoft.com/office/drawing/2014/main" id="{2FACF964-C33B-CA81-F3AA-8A1E13087BF4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935;p81">
              <a:extLst>
                <a:ext uri="{FF2B5EF4-FFF2-40B4-BE49-F238E27FC236}">
                  <a16:creationId xmlns:a16="http://schemas.microsoft.com/office/drawing/2014/main" id="{324925D9-BDFE-5847-A14E-2383E9074C0B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936;p81">
              <a:extLst>
                <a:ext uri="{FF2B5EF4-FFF2-40B4-BE49-F238E27FC236}">
                  <a16:creationId xmlns:a16="http://schemas.microsoft.com/office/drawing/2014/main" id="{4EAE181C-0E77-71AE-2BD2-CBA5C7BB2E4A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937;p81">
              <a:extLst>
                <a:ext uri="{FF2B5EF4-FFF2-40B4-BE49-F238E27FC236}">
                  <a16:creationId xmlns:a16="http://schemas.microsoft.com/office/drawing/2014/main" id="{197A1BF6-2D67-C1A4-F213-AD368E6A2011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938;p81">
              <a:extLst>
                <a:ext uri="{FF2B5EF4-FFF2-40B4-BE49-F238E27FC236}">
                  <a16:creationId xmlns:a16="http://schemas.microsoft.com/office/drawing/2014/main" id="{1D2BBE8A-C687-CEA6-43A6-09D2F3E0CA4D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939;p81">
              <a:extLst>
                <a:ext uri="{FF2B5EF4-FFF2-40B4-BE49-F238E27FC236}">
                  <a16:creationId xmlns:a16="http://schemas.microsoft.com/office/drawing/2014/main" id="{8F4DEB06-6D4E-59B4-0910-3E18AE0B9673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940;p81">
              <a:extLst>
                <a:ext uri="{FF2B5EF4-FFF2-40B4-BE49-F238E27FC236}">
                  <a16:creationId xmlns:a16="http://schemas.microsoft.com/office/drawing/2014/main" id="{102375D9-43CC-6BD2-C48C-ACFB9FD983BC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941;p81">
              <a:extLst>
                <a:ext uri="{FF2B5EF4-FFF2-40B4-BE49-F238E27FC236}">
                  <a16:creationId xmlns:a16="http://schemas.microsoft.com/office/drawing/2014/main" id="{7A6A8501-9D3E-3738-02E9-46CF966A20AD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C42CF78-E732-BCA6-601E-B517BB00576F}"/>
              </a:ext>
            </a:extLst>
          </p:cNvPr>
          <p:cNvCxnSpPr>
            <a:cxnSpLocks/>
          </p:cNvCxnSpPr>
          <p:nvPr/>
        </p:nvCxnSpPr>
        <p:spPr>
          <a:xfrm flipV="1">
            <a:off x="914564" y="5537096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2" name="Picture 6">
            <a:extLst>
              <a:ext uri="{FF2B5EF4-FFF2-40B4-BE49-F238E27FC236}">
                <a16:creationId xmlns:a16="http://schemas.microsoft.com/office/drawing/2014/main" id="{BB2580D3-C628-8F7C-2546-B41F14CC4D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26667" y="-1133267"/>
            <a:ext cx="933516" cy="879918"/>
          </a:xfrm>
          <a:prstGeom prst="rect">
            <a:avLst/>
          </a:prstGeom>
          <a:effectLst/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933D570F-DB79-8023-1001-D84BAA260991}"/>
              </a:ext>
            </a:extLst>
          </p:cNvPr>
          <p:cNvGrpSpPr/>
          <p:nvPr/>
        </p:nvGrpSpPr>
        <p:grpSpPr>
          <a:xfrm>
            <a:off x="933990" y="4270395"/>
            <a:ext cx="769029" cy="1160353"/>
            <a:chOff x="2194669" y="2314218"/>
            <a:chExt cx="769029" cy="1160353"/>
          </a:xfrm>
        </p:grpSpPr>
        <p:sp>
          <p:nvSpPr>
            <p:cNvPr id="24" name="Google Shape;10929;p81">
              <a:extLst>
                <a:ext uri="{FF2B5EF4-FFF2-40B4-BE49-F238E27FC236}">
                  <a16:creationId xmlns:a16="http://schemas.microsoft.com/office/drawing/2014/main" id="{1C548C13-6DDC-9149-122B-A8C75EE77476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0930;p81">
              <a:extLst>
                <a:ext uri="{FF2B5EF4-FFF2-40B4-BE49-F238E27FC236}">
                  <a16:creationId xmlns:a16="http://schemas.microsoft.com/office/drawing/2014/main" id="{48FEB4B4-79F9-0D20-67D9-4DC6DA15585C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931;p81">
              <a:extLst>
                <a:ext uri="{FF2B5EF4-FFF2-40B4-BE49-F238E27FC236}">
                  <a16:creationId xmlns:a16="http://schemas.microsoft.com/office/drawing/2014/main" id="{E19C90F4-E937-6B77-5326-6616FF708761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932;p81">
              <a:extLst>
                <a:ext uri="{FF2B5EF4-FFF2-40B4-BE49-F238E27FC236}">
                  <a16:creationId xmlns:a16="http://schemas.microsoft.com/office/drawing/2014/main" id="{D29A1545-C4AD-7C10-6263-819A4F02A50C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933;p81">
              <a:extLst>
                <a:ext uri="{FF2B5EF4-FFF2-40B4-BE49-F238E27FC236}">
                  <a16:creationId xmlns:a16="http://schemas.microsoft.com/office/drawing/2014/main" id="{67D16FCB-814F-D157-EBED-35CF2EFFE3D5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934;p81">
              <a:extLst>
                <a:ext uri="{FF2B5EF4-FFF2-40B4-BE49-F238E27FC236}">
                  <a16:creationId xmlns:a16="http://schemas.microsoft.com/office/drawing/2014/main" id="{32193B4B-7F68-2F9A-EA0D-202D2CD0F79C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935;p81">
              <a:extLst>
                <a:ext uri="{FF2B5EF4-FFF2-40B4-BE49-F238E27FC236}">
                  <a16:creationId xmlns:a16="http://schemas.microsoft.com/office/drawing/2014/main" id="{A7AC79D3-F601-65BF-8C8A-498E630FBE1B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936;p81">
              <a:extLst>
                <a:ext uri="{FF2B5EF4-FFF2-40B4-BE49-F238E27FC236}">
                  <a16:creationId xmlns:a16="http://schemas.microsoft.com/office/drawing/2014/main" id="{DEE3B0A4-BE43-446A-2784-9ED6E1FB5438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937;p81">
              <a:extLst>
                <a:ext uri="{FF2B5EF4-FFF2-40B4-BE49-F238E27FC236}">
                  <a16:creationId xmlns:a16="http://schemas.microsoft.com/office/drawing/2014/main" id="{40E99CF0-A012-2748-A5E8-F0C9B2F3EA35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938;p81">
              <a:extLst>
                <a:ext uri="{FF2B5EF4-FFF2-40B4-BE49-F238E27FC236}">
                  <a16:creationId xmlns:a16="http://schemas.microsoft.com/office/drawing/2014/main" id="{A622ACF8-3123-81C0-023A-53357DE649CC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39;p81">
              <a:extLst>
                <a:ext uri="{FF2B5EF4-FFF2-40B4-BE49-F238E27FC236}">
                  <a16:creationId xmlns:a16="http://schemas.microsoft.com/office/drawing/2014/main" id="{F95A95CC-8FB6-009C-1F5B-38C53CA1F15F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940;p81">
              <a:extLst>
                <a:ext uri="{FF2B5EF4-FFF2-40B4-BE49-F238E27FC236}">
                  <a16:creationId xmlns:a16="http://schemas.microsoft.com/office/drawing/2014/main" id="{63E36E8D-CC30-3D18-F31F-3020A8DD9B6C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941;p81">
              <a:extLst>
                <a:ext uri="{FF2B5EF4-FFF2-40B4-BE49-F238E27FC236}">
                  <a16:creationId xmlns:a16="http://schemas.microsoft.com/office/drawing/2014/main" id="{A9BD26F9-546D-9D70-E3A1-72FE6C26D178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59C1C32-8E4D-071E-B5D1-6CC8522F0B64}"/>
              </a:ext>
            </a:extLst>
          </p:cNvPr>
          <p:cNvCxnSpPr>
            <a:cxnSpLocks/>
          </p:cNvCxnSpPr>
          <p:nvPr/>
        </p:nvCxnSpPr>
        <p:spPr>
          <a:xfrm flipV="1">
            <a:off x="8759716" y="7581072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8" name="Picture 6">
            <a:extLst>
              <a:ext uri="{FF2B5EF4-FFF2-40B4-BE49-F238E27FC236}">
                <a16:creationId xmlns:a16="http://schemas.microsoft.com/office/drawing/2014/main" id="{BAEA9C48-1342-3404-91D6-A2C48A8427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15120" y="-1069026"/>
            <a:ext cx="933516" cy="879918"/>
          </a:xfrm>
          <a:prstGeom prst="rect">
            <a:avLst/>
          </a:prstGeom>
          <a:effectLst/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E1DE5EB8-955A-14AA-3556-954A54742610}"/>
              </a:ext>
            </a:extLst>
          </p:cNvPr>
          <p:cNvGrpSpPr/>
          <p:nvPr/>
        </p:nvGrpSpPr>
        <p:grpSpPr>
          <a:xfrm>
            <a:off x="10147038" y="7201892"/>
            <a:ext cx="769029" cy="1160353"/>
            <a:chOff x="2194669" y="2314218"/>
            <a:chExt cx="769029" cy="1160353"/>
          </a:xfrm>
        </p:grpSpPr>
        <p:sp>
          <p:nvSpPr>
            <p:cNvPr id="40" name="Google Shape;10929;p81">
              <a:extLst>
                <a:ext uri="{FF2B5EF4-FFF2-40B4-BE49-F238E27FC236}">
                  <a16:creationId xmlns:a16="http://schemas.microsoft.com/office/drawing/2014/main" id="{1B462270-0AC0-E92D-F7C3-8A404F3345D4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10930;p81">
              <a:extLst>
                <a:ext uri="{FF2B5EF4-FFF2-40B4-BE49-F238E27FC236}">
                  <a16:creationId xmlns:a16="http://schemas.microsoft.com/office/drawing/2014/main" id="{B3B187F9-A4B4-CB59-3CC3-B9298EED436B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931;p81">
              <a:extLst>
                <a:ext uri="{FF2B5EF4-FFF2-40B4-BE49-F238E27FC236}">
                  <a16:creationId xmlns:a16="http://schemas.microsoft.com/office/drawing/2014/main" id="{00DFAC46-708E-2D16-D4BF-0583356A302C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932;p81">
              <a:extLst>
                <a:ext uri="{FF2B5EF4-FFF2-40B4-BE49-F238E27FC236}">
                  <a16:creationId xmlns:a16="http://schemas.microsoft.com/office/drawing/2014/main" id="{3944F6F6-B646-62A6-CD78-8BABE5B2C653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933;p81">
              <a:extLst>
                <a:ext uri="{FF2B5EF4-FFF2-40B4-BE49-F238E27FC236}">
                  <a16:creationId xmlns:a16="http://schemas.microsoft.com/office/drawing/2014/main" id="{72084AA8-D7FB-C5F5-21B2-D2DB19502E04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934;p81">
              <a:extLst>
                <a:ext uri="{FF2B5EF4-FFF2-40B4-BE49-F238E27FC236}">
                  <a16:creationId xmlns:a16="http://schemas.microsoft.com/office/drawing/2014/main" id="{39A90ACD-5123-C758-9806-EEAD00480762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935;p81">
              <a:extLst>
                <a:ext uri="{FF2B5EF4-FFF2-40B4-BE49-F238E27FC236}">
                  <a16:creationId xmlns:a16="http://schemas.microsoft.com/office/drawing/2014/main" id="{DA956238-7F3B-EF02-0ABC-0C349EE271D1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936;p81">
              <a:extLst>
                <a:ext uri="{FF2B5EF4-FFF2-40B4-BE49-F238E27FC236}">
                  <a16:creationId xmlns:a16="http://schemas.microsoft.com/office/drawing/2014/main" id="{D4509F97-C9A4-1B2B-C1AC-ECB9868D5426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937;p81">
              <a:extLst>
                <a:ext uri="{FF2B5EF4-FFF2-40B4-BE49-F238E27FC236}">
                  <a16:creationId xmlns:a16="http://schemas.microsoft.com/office/drawing/2014/main" id="{2185E44C-57E7-588D-64A5-503650947D18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938;p81">
              <a:extLst>
                <a:ext uri="{FF2B5EF4-FFF2-40B4-BE49-F238E27FC236}">
                  <a16:creationId xmlns:a16="http://schemas.microsoft.com/office/drawing/2014/main" id="{86E0A672-4A4B-AAFB-D169-F3ED7C1B1C24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939;p81">
              <a:extLst>
                <a:ext uri="{FF2B5EF4-FFF2-40B4-BE49-F238E27FC236}">
                  <a16:creationId xmlns:a16="http://schemas.microsoft.com/office/drawing/2014/main" id="{EE8AE608-14CB-F468-8107-D77ECE0C95CF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940;p81">
              <a:extLst>
                <a:ext uri="{FF2B5EF4-FFF2-40B4-BE49-F238E27FC236}">
                  <a16:creationId xmlns:a16="http://schemas.microsoft.com/office/drawing/2014/main" id="{AA581D4F-2BC6-930F-9678-A5D737D3D634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941;p81">
              <a:extLst>
                <a:ext uri="{FF2B5EF4-FFF2-40B4-BE49-F238E27FC236}">
                  <a16:creationId xmlns:a16="http://schemas.microsoft.com/office/drawing/2014/main" id="{C98C16DA-960B-B8C8-7B3D-D7A1CB20B4ED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DB6369B-B575-D2C9-2355-9C862DE85280}"/>
              </a:ext>
            </a:extLst>
          </p:cNvPr>
          <p:cNvCxnSpPr>
            <a:cxnSpLocks/>
          </p:cNvCxnSpPr>
          <p:nvPr/>
        </p:nvCxnSpPr>
        <p:spPr>
          <a:xfrm flipV="1">
            <a:off x="9991837" y="4125481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54" name="Picture 6">
            <a:extLst>
              <a:ext uri="{FF2B5EF4-FFF2-40B4-BE49-F238E27FC236}">
                <a16:creationId xmlns:a16="http://schemas.microsoft.com/office/drawing/2014/main" id="{C9C7C625-890D-BA80-D973-7BEA0C4F91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30471" y="-1107904"/>
            <a:ext cx="933516" cy="879918"/>
          </a:xfrm>
          <a:prstGeom prst="rect">
            <a:avLst/>
          </a:prstGeom>
          <a:effectLst/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A4F7747E-BB85-E8EB-51A4-0011A42E5705}"/>
              </a:ext>
            </a:extLst>
          </p:cNvPr>
          <p:cNvGrpSpPr/>
          <p:nvPr/>
        </p:nvGrpSpPr>
        <p:grpSpPr>
          <a:xfrm>
            <a:off x="10034317" y="2876156"/>
            <a:ext cx="769029" cy="1160353"/>
            <a:chOff x="2194669" y="2314218"/>
            <a:chExt cx="769029" cy="1160353"/>
          </a:xfrm>
        </p:grpSpPr>
        <p:sp>
          <p:nvSpPr>
            <p:cNvPr id="56" name="Google Shape;10929;p81">
              <a:extLst>
                <a:ext uri="{FF2B5EF4-FFF2-40B4-BE49-F238E27FC236}">
                  <a16:creationId xmlns:a16="http://schemas.microsoft.com/office/drawing/2014/main" id="{DE2B4C0E-275B-01B0-F52B-E66D0CDFA494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0930;p81">
              <a:extLst>
                <a:ext uri="{FF2B5EF4-FFF2-40B4-BE49-F238E27FC236}">
                  <a16:creationId xmlns:a16="http://schemas.microsoft.com/office/drawing/2014/main" id="{F654CF37-B863-CD3B-19C4-BC7D82F31FA4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931;p81">
              <a:extLst>
                <a:ext uri="{FF2B5EF4-FFF2-40B4-BE49-F238E27FC236}">
                  <a16:creationId xmlns:a16="http://schemas.microsoft.com/office/drawing/2014/main" id="{7B3F7542-0F2C-FACD-E374-8FCAD1D3FCDE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932;p81">
              <a:extLst>
                <a:ext uri="{FF2B5EF4-FFF2-40B4-BE49-F238E27FC236}">
                  <a16:creationId xmlns:a16="http://schemas.microsoft.com/office/drawing/2014/main" id="{BB9E2504-5BA3-9A0C-308E-2182E0C5F4DC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933;p81">
              <a:extLst>
                <a:ext uri="{FF2B5EF4-FFF2-40B4-BE49-F238E27FC236}">
                  <a16:creationId xmlns:a16="http://schemas.microsoft.com/office/drawing/2014/main" id="{2C3EDFC1-176E-7F14-875C-8AD427BF22CF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934;p81">
              <a:extLst>
                <a:ext uri="{FF2B5EF4-FFF2-40B4-BE49-F238E27FC236}">
                  <a16:creationId xmlns:a16="http://schemas.microsoft.com/office/drawing/2014/main" id="{08FA0216-6330-95C3-BB7C-4C91D5B2C150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935;p81">
              <a:extLst>
                <a:ext uri="{FF2B5EF4-FFF2-40B4-BE49-F238E27FC236}">
                  <a16:creationId xmlns:a16="http://schemas.microsoft.com/office/drawing/2014/main" id="{DE2163F6-BA42-C7C1-9B9A-416B0D0519F7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936;p81">
              <a:extLst>
                <a:ext uri="{FF2B5EF4-FFF2-40B4-BE49-F238E27FC236}">
                  <a16:creationId xmlns:a16="http://schemas.microsoft.com/office/drawing/2014/main" id="{ED7F3B3E-3B85-A1D0-03AC-4910D93A3479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937;p81">
              <a:extLst>
                <a:ext uri="{FF2B5EF4-FFF2-40B4-BE49-F238E27FC236}">
                  <a16:creationId xmlns:a16="http://schemas.microsoft.com/office/drawing/2014/main" id="{3C34D07A-1E73-9D24-7461-ED453E95EF1B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938;p81">
              <a:extLst>
                <a:ext uri="{FF2B5EF4-FFF2-40B4-BE49-F238E27FC236}">
                  <a16:creationId xmlns:a16="http://schemas.microsoft.com/office/drawing/2014/main" id="{D0B76707-11B4-84F3-BCB2-2296E813DB01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939;p81">
              <a:extLst>
                <a:ext uri="{FF2B5EF4-FFF2-40B4-BE49-F238E27FC236}">
                  <a16:creationId xmlns:a16="http://schemas.microsoft.com/office/drawing/2014/main" id="{37B7193E-CF8B-78A7-21E3-80C403013E06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940;p81">
              <a:extLst>
                <a:ext uri="{FF2B5EF4-FFF2-40B4-BE49-F238E27FC236}">
                  <a16:creationId xmlns:a16="http://schemas.microsoft.com/office/drawing/2014/main" id="{08FAC06F-22B4-515A-C8C2-59853F300DDD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941;p81">
              <a:extLst>
                <a:ext uri="{FF2B5EF4-FFF2-40B4-BE49-F238E27FC236}">
                  <a16:creationId xmlns:a16="http://schemas.microsoft.com/office/drawing/2014/main" id="{F7013A13-5DA4-A5C8-DE83-623FC9C94A57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02A7B4E8-D918-4706-6D43-F8CEB08D992A}"/>
              </a:ext>
            </a:extLst>
          </p:cNvPr>
          <p:cNvCxnSpPr>
            <a:cxnSpLocks/>
          </p:cNvCxnSpPr>
          <p:nvPr/>
        </p:nvCxnSpPr>
        <p:spPr>
          <a:xfrm flipH="1" flipV="1">
            <a:off x="2766349" y="-671332"/>
            <a:ext cx="1066652" cy="592471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70B73A6-ECDE-38CE-9120-45B3D14E563A}"/>
              </a:ext>
            </a:extLst>
          </p:cNvPr>
          <p:cNvCxnSpPr>
            <a:cxnSpLocks/>
          </p:cNvCxnSpPr>
          <p:nvPr/>
        </p:nvCxnSpPr>
        <p:spPr>
          <a:xfrm flipH="1">
            <a:off x="-198181" y="-1359555"/>
            <a:ext cx="1055070" cy="1332494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96C6BFC-4F60-FA09-4FBD-050E22697247}"/>
              </a:ext>
            </a:extLst>
          </p:cNvPr>
          <p:cNvCxnSpPr>
            <a:cxnSpLocks/>
          </p:cNvCxnSpPr>
          <p:nvPr/>
        </p:nvCxnSpPr>
        <p:spPr>
          <a:xfrm flipV="1">
            <a:off x="1881878" y="3570388"/>
            <a:ext cx="7800006" cy="154855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headEnd type="triangle"/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61E10E5E-1482-0254-4ECA-098359AAEB04}"/>
              </a:ext>
            </a:extLst>
          </p:cNvPr>
          <p:cNvCxnSpPr>
            <a:cxnSpLocks/>
          </p:cNvCxnSpPr>
          <p:nvPr/>
        </p:nvCxnSpPr>
        <p:spPr>
          <a:xfrm>
            <a:off x="1793199" y="2565566"/>
            <a:ext cx="7888685" cy="1004822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headEnd type="triangle"/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23A81867-58B3-5013-C9E8-76911D61C918}"/>
              </a:ext>
            </a:extLst>
          </p:cNvPr>
          <p:cNvSpPr/>
          <p:nvPr/>
        </p:nvSpPr>
        <p:spPr>
          <a:xfrm>
            <a:off x="12567008" y="2585925"/>
            <a:ext cx="2412460" cy="241246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7D034369-DE62-26BE-51F5-E1C9A40D69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4992" y="2565566"/>
            <a:ext cx="2612420" cy="2612420"/>
          </a:xfrm>
          <a:prstGeom prst="rect">
            <a:avLst/>
          </a:prstGeom>
        </p:spPr>
      </p:pic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AF13828A-6608-CF41-278D-53461E83CFE1}"/>
              </a:ext>
            </a:extLst>
          </p:cNvPr>
          <p:cNvCxnSpPr>
            <a:cxnSpLocks/>
          </p:cNvCxnSpPr>
          <p:nvPr/>
        </p:nvCxnSpPr>
        <p:spPr>
          <a:xfrm flipH="1">
            <a:off x="8711391" y="7678361"/>
            <a:ext cx="924411" cy="0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226867A-0335-CBDA-289B-910BA30A58EC}"/>
              </a:ext>
            </a:extLst>
          </p:cNvPr>
          <p:cNvGrpSpPr/>
          <p:nvPr/>
        </p:nvGrpSpPr>
        <p:grpSpPr>
          <a:xfrm>
            <a:off x="10169808" y="7152709"/>
            <a:ext cx="769029" cy="1160353"/>
            <a:chOff x="2194669" y="2314218"/>
            <a:chExt cx="769029" cy="1160353"/>
          </a:xfrm>
        </p:grpSpPr>
        <p:sp>
          <p:nvSpPr>
            <p:cNvPr id="78" name="Google Shape;10929;p81">
              <a:extLst>
                <a:ext uri="{FF2B5EF4-FFF2-40B4-BE49-F238E27FC236}">
                  <a16:creationId xmlns:a16="http://schemas.microsoft.com/office/drawing/2014/main" id="{9607C669-7A8A-FF98-9D4A-81EC1A284D79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10930;p81">
              <a:extLst>
                <a:ext uri="{FF2B5EF4-FFF2-40B4-BE49-F238E27FC236}">
                  <a16:creationId xmlns:a16="http://schemas.microsoft.com/office/drawing/2014/main" id="{CE7F30CE-05F7-A95E-E769-ADC2E1CABB12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0931;p81">
              <a:extLst>
                <a:ext uri="{FF2B5EF4-FFF2-40B4-BE49-F238E27FC236}">
                  <a16:creationId xmlns:a16="http://schemas.microsoft.com/office/drawing/2014/main" id="{1A7FBBFF-69F3-9AA5-118B-1BE77F7F228B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932;p81">
              <a:extLst>
                <a:ext uri="{FF2B5EF4-FFF2-40B4-BE49-F238E27FC236}">
                  <a16:creationId xmlns:a16="http://schemas.microsoft.com/office/drawing/2014/main" id="{F7FA73DE-4915-BEF0-CA9A-AE945B5390C6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933;p81">
              <a:extLst>
                <a:ext uri="{FF2B5EF4-FFF2-40B4-BE49-F238E27FC236}">
                  <a16:creationId xmlns:a16="http://schemas.microsoft.com/office/drawing/2014/main" id="{270F25C9-C8D8-B034-3B03-2DCF23B02E4E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934;p81">
              <a:extLst>
                <a:ext uri="{FF2B5EF4-FFF2-40B4-BE49-F238E27FC236}">
                  <a16:creationId xmlns:a16="http://schemas.microsoft.com/office/drawing/2014/main" id="{13ECD697-457D-E615-0CE7-1CCBD7EFFD9A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935;p81">
              <a:extLst>
                <a:ext uri="{FF2B5EF4-FFF2-40B4-BE49-F238E27FC236}">
                  <a16:creationId xmlns:a16="http://schemas.microsoft.com/office/drawing/2014/main" id="{3350C8D5-3389-00DF-917C-0F5B7027101B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936;p81">
              <a:extLst>
                <a:ext uri="{FF2B5EF4-FFF2-40B4-BE49-F238E27FC236}">
                  <a16:creationId xmlns:a16="http://schemas.microsoft.com/office/drawing/2014/main" id="{E727CD14-EDF5-1274-BA1E-CB31B3AF5F3E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0937;p81">
              <a:extLst>
                <a:ext uri="{FF2B5EF4-FFF2-40B4-BE49-F238E27FC236}">
                  <a16:creationId xmlns:a16="http://schemas.microsoft.com/office/drawing/2014/main" id="{53F34A1C-3A83-BB3F-48FE-9B01B7588F6B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938;p81">
              <a:extLst>
                <a:ext uri="{FF2B5EF4-FFF2-40B4-BE49-F238E27FC236}">
                  <a16:creationId xmlns:a16="http://schemas.microsoft.com/office/drawing/2014/main" id="{96EF5F18-FCAE-29B5-A2B5-C3058A83AE8A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0939;p81">
              <a:extLst>
                <a:ext uri="{FF2B5EF4-FFF2-40B4-BE49-F238E27FC236}">
                  <a16:creationId xmlns:a16="http://schemas.microsoft.com/office/drawing/2014/main" id="{0D2B4786-BC1B-6467-604F-1A2653A41D45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940;p81">
              <a:extLst>
                <a:ext uri="{FF2B5EF4-FFF2-40B4-BE49-F238E27FC236}">
                  <a16:creationId xmlns:a16="http://schemas.microsoft.com/office/drawing/2014/main" id="{27D4440A-2494-5C05-0D49-52974D326A74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0941;p81">
              <a:extLst>
                <a:ext uri="{FF2B5EF4-FFF2-40B4-BE49-F238E27FC236}">
                  <a16:creationId xmlns:a16="http://schemas.microsoft.com/office/drawing/2014/main" id="{99D9EDC3-F40B-BB0E-1985-88B94521ECF9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1" name="Picture 6">
            <a:extLst>
              <a:ext uri="{FF2B5EF4-FFF2-40B4-BE49-F238E27FC236}">
                <a16:creationId xmlns:a16="http://schemas.microsoft.com/office/drawing/2014/main" id="{4257D481-2C0E-32AF-9AE2-7D65102AD0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01429" y="-1128134"/>
            <a:ext cx="933516" cy="879918"/>
          </a:xfrm>
          <a:prstGeom prst="rect">
            <a:avLst/>
          </a:prstGeom>
          <a:effectLst/>
        </p:spPr>
      </p:pic>
      <p:sp>
        <p:nvSpPr>
          <p:cNvPr id="111" name="TextBox 10">
            <a:extLst>
              <a:ext uri="{FF2B5EF4-FFF2-40B4-BE49-F238E27FC236}">
                <a16:creationId xmlns:a16="http://schemas.microsoft.com/office/drawing/2014/main" id="{FEE911A7-3229-C7D3-1488-FE84F0524AED}"/>
              </a:ext>
            </a:extLst>
          </p:cNvPr>
          <p:cNvSpPr txBox="1"/>
          <p:nvPr/>
        </p:nvSpPr>
        <p:spPr>
          <a:xfrm>
            <a:off x="2758338" y="253526"/>
            <a:ext cx="7569551" cy="10906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20"/>
              </a:lnSpc>
            </a:pPr>
            <a:r>
              <a:rPr lang="en-US" sz="5400" b="1" dirty="0">
                <a:solidFill>
                  <a:schemeClr val="bg1">
                    <a:lumMod val="85000"/>
                  </a:schemeClr>
                </a:solidFill>
                <a:latin typeface="Muli Bold Bold"/>
              </a:rPr>
              <a:t>Yeh </a:t>
            </a:r>
            <a:r>
              <a:rPr lang="en-US" sz="5400" b="1" dirty="0" err="1">
                <a:solidFill>
                  <a:schemeClr val="bg1">
                    <a:lumMod val="85000"/>
                  </a:schemeClr>
                </a:solidFill>
                <a:latin typeface="Muli Bold Bold"/>
              </a:rPr>
              <a:t>hai</a:t>
            </a:r>
            <a:r>
              <a:rPr lang="en-US" sz="5400" b="1" dirty="0">
                <a:solidFill>
                  <a:schemeClr val="bg1">
                    <a:lumMod val="85000"/>
                  </a:schemeClr>
                </a:solidFill>
                <a:latin typeface="Muli Bold Bold"/>
              </a:rPr>
              <a:t> </a:t>
            </a:r>
            <a:r>
              <a:rPr lang="en-US" sz="5400" b="1" dirty="0" err="1">
                <a:solidFill>
                  <a:schemeClr val="bg1">
                    <a:lumMod val="85000"/>
                  </a:schemeClr>
                </a:solidFill>
                <a:latin typeface="Muli Bold Bold"/>
              </a:rPr>
              <a:t>aam</a:t>
            </a:r>
            <a:r>
              <a:rPr lang="en-US" sz="5400" b="1" dirty="0">
                <a:solidFill>
                  <a:schemeClr val="bg1">
                    <a:lumMod val="85000"/>
                  </a:schemeClr>
                </a:solidFill>
                <a:latin typeface="Muli Bold Bold"/>
              </a:rPr>
              <a:t> </a:t>
            </a:r>
            <a:r>
              <a:rPr lang="en-US" sz="5400" b="1" dirty="0" err="1">
                <a:solidFill>
                  <a:schemeClr val="bg1">
                    <a:lumMod val="85000"/>
                  </a:schemeClr>
                </a:solidFill>
                <a:latin typeface="Muli Bold Bold"/>
              </a:rPr>
              <a:t>zindagi</a:t>
            </a:r>
            <a:endParaRPr lang="en-US" sz="5400" b="1" dirty="0">
              <a:solidFill>
                <a:schemeClr val="bg1">
                  <a:lumMod val="85000"/>
                </a:schemeClr>
              </a:solidFill>
              <a:latin typeface="Muli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1749945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373BF311-F56B-4773-3BCC-948EB7CAB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3167666" y="3236249"/>
            <a:ext cx="1211144" cy="1141606"/>
          </a:xfrm>
          <a:prstGeom prst="rect">
            <a:avLst/>
          </a:prstGeom>
          <a:effectLst/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A7F2D0E-2716-4180-AE25-402A4F26EDE8}"/>
              </a:ext>
            </a:extLst>
          </p:cNvPr>
          <p:cNvCxnSpPr>
            <a:cxnSpLocks/>
          </p:cNvCxnSpPr>
          <p:nvPr/>
        </p:nvCxnSpPr>
        <p:spPr>
          <a:xfrm flipV="1">
            <a:off x="892309" y="3206374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6" name="Picture 6">
            <a:extLst>
              <a:ext uri="{FF2B5EF4-FFF2-40B4-BE49-F238E27FC236}">
                <a16:creationId xmlns:a16="http://schemas.microsoft.com/office/drawing/2014/main" id="{48E532FF-E5BF-E9B6-BC84-73118B0C11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49761" y="-1120871"/>
            <a:ext cx="933516" cy="879918"/>
          </a:xfrm>
          <a:prstGeom prst="rect">
            <a:avLst/>
          </a:prstGeom>
          <a:effectLst/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693071B-1CD7-4E0D-39DF-86A0A88D0405}"/>
              </a:ext>
            </a:extLst>
          </p:cNvPr>
          <p:cNvGrpSpPr/>
          <p:nvPr/>
        </p:nvGrpSpPr>
        <p:grpSpPr>
          <a:xfrm>
            <a:off x="934026" y="1896008"/>
            <a:ext cx="769029" cy="1160353"/>
            <a:chOff x="2194669" y="2314218"/>
            <a:chExt cx="769029" cy="1160353"/>
          </a:xfrm>
        </p:grpSpPr>
        <p:sp>
          <p:nvSpPr>
            <p:cNvPr id="8" name="Google Shape;10929;p81">
              <a:extLst>
                <a:ext uri="{FF2B5EF4-FFF2-40B4-BE49-F238E27FC236}">
                  <a16:creationId xmlns:a16="http://schemas.microsoft.com/office/drawing/2014/main" id="{E95F1DB3-73D8-FF57-1E8E-D93E418A7A54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0930;p81">
              <a:extLst>
                <a:ext uri="{FF2B5EF4-FFF2-40B4-BE49-F238E27FC236}">
                  <a16:creationId xmlns:a16="http://schemas.microsoft.com/office/drawing/2014/main" id="{72EFD107-6A81-1321-9A88-1F204410992B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931;p81">
              <a:extLst>
                <a:ext uri="{FF2B5EF4-FFF2-40B4-BE49-F238E27FC236}">
                  <a16:creationId xmlns:a16="http://schemas.microsoft.com/office/drawing/2014/main" id="{72BA3144-C251-806A-7D09-EC9639E9F10C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932;p81">
              <a:extLst>
                <a:ext uri="{FF2B5EF4-FFF2-40B4-BE49-F238E27FC236}">
                  <a16:creationId xmlns:a16="http://schemas.microsoft.com/office/drawing/2014/main" id="{C0A53166-89CD-DE50-AE0E-E6D1862B0316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933;p81">
              <a:extLst>
                <a:ext uri="{FF2B5EF4-FFF2-40B4-BE49-F238E27FC236}">
                  <a16:creationId xmlns:a16="http://schemas.microsoft.com/office/drawing/2014/main" id="{C4E8D294-533A-A8A6-248C-4163C22FDF0D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934;p81">
              <a:extLst>
                <a:ext uri="{FF2B5EF4-FFF2-40B4-BE49-F238E27FC236}">
                  <a16:creationId xmlns:a16="http://schemas.microsoft.com/office/drawing/2014/main" id="{2FACF964-C33B-CA81-F3AA-8A1E13087BF4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935;p81">
              <a:extLst>
                <a:ext uri="{FF2B5EF4-FFF2-40B4-BE49-F238E27FC236}">
                  <a16:creationId xmlns:a16="http://schemas.microsoft.com/office/drawing/2014/main" id="{324925D9-BDFE-5847-A14E-2383E9074C0B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936;p81">
              <a:extLst>
                <a:ext uri="{FF2B5EF4-FFF2-40B4-BE49-F238E27FC236}">
                  <a16:creationId xmlns:a16="http://schemas.microsoft.com/office/drawing/2014/main" id="{4EAE181C-0E77-71AE-2BD2-CBA5C7BB2E4A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937;p81">
              <a:extLst>
                <a:ext uri="{FF2B5EF4-FFF2-40B4-BE49-F238E27FC236}">
                  <a16:creationId xmlns:a16="http://schemas.microsoft.com/office/drawing/2014/main" id="{197A1BF6-2D67-C1A4-F213-AD368E6A2011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938;p81">
              <a:extLst>
                <a:ext uri="{FF2B5EF4-FFF2-40B4-BE49-F238E27FC236}">
                  <a16:creationId xmlns:a16="http://schemas.microsoft.com/office/drawing/2014/main" id="{1D2BBE8A-C687-CEA6-43A6-09D2F3E0CA4D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939;p81">
              <a:extLst>
                <a:ext uri="{FF2B5EF4-FFF2-40B4-BE49-F238E27FC236}">
                  <a16:creationId xmlns:a16="http://schemas.microsoft.com/office/drawing/2014/main" id="{8F4DEB06-6D4E-59B4-0910-3E18AE0B9673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940;p81">
              <a:extLst>
                <a:ext uri="{FF2B5EF4-FFF2-40B4-BE49-F238E27FC236}">
                  <a16:creationId xmlns:a16="http://schemas.microsoft.com/office/drawing/2014/main" id="{102375D9-43CC-6BD2-C48C-ACFB9FD983BC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941;p81">
              <a:extLst>
                <a:ext uri="{FF2B5EF4-FFF2-40B4-BE49-F238E27FC236}">
                  <a16:creationId xmlns:a16="http://schemas.microsoft.com/office/drawing/2014/main" id="{7A6A8501-9D3E-3738-02E9-46CF966A20AD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C42CF78-E732-BCA6-601E-B517BB00576F}"/>
              </a:ext>
            </a:extLst>
          </p:cNvPr>
          <p:cNvCxnSpPr>
            <a:cxnSpLocks/>
          </p:cNvCxnSpPr>
          <p:nvPr/>
        </p:nvCxnSpPr>
        <p:spPr>
          <a:xfrm flipV="1">
            <a:off x="914564" y="5537096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2" name="Picture 6">
            <a:extLst>
              <a:ext uri="{FF2B5EF4-FFF2-40B4-BE49-F238E27FC236}">
                <a16:creationId xmlns:a16="http://schemas.microsoft.com/office/drawing/2014/main" id="{BB2580D3-C628-8F7C-2546-B41F14CC4D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26667" y="-1133267"/>
            <a:ext cx="933516" cy="879918"/>
          </a:xfrm>
          <a:prstGeom prst="rect">
            <a:avLst/>
          </a:prstGeom>
          <a:effectLst/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933D570F-DB79-8023-1001-D84BAA260991}"/>
              </a:ext>
            </a:extLst>
          </p:cNvPr>
          <p:cNvGrpSpPr/>
          <p:nvPr/>
        </p:nvGrpSpPr>
        <p:grpSpPr>
          <a:xfrm>
            <a:off x="933990" y="4270395"/>
            <a:ext cx="769029" cy="1160353"/>
            <a:chOff x="2194669" y="2314218"/>
            <a:chExt cx="769029" cy="1160353"/>
          </a:xfrm>
        </p:grpSpPr>
        <p:sp>
          <p:nvSpPr>
            <p:cNvPr id="24" name="Google Shape;10929;p81">
              <a:extLst>
                <a:ext uri="{FF2B5EF4-FFF2-40B4-BE49-F238E27FC236}">
                  <a16:creationId xmlns:a16="http://schemas.microsoft.com/office/drawing/2014/main" id="{1C548C13-6DDC-9149-122B-A8C75EE77476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0930;p81">
              <a:extLst>
                <a:ext uri="{FF2B5EF4-FFF2-40B4-BE49-F238E27FC236}">
                  <a16:creationId xmlns:a16="http://schemas.microsoft.com/office/drawing/2014/main" id="{48FEB4B4-79F9-0D20-67D9-4DC6DA15585C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931;p81">
              <a:extLst>
                <a:ext uri="{FF2B5EF4-FFF2-40B4-BE49-F238E27FC236}">
                  <a16:creationId xmlns:a16="http://schemas.microsoft.com/office/drawing/2014/main" id="{E19C90F4-E937-6B77-5326-6616FF708761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932;p81">
              <a:extLst>
                <a:ext uri="{FF2B5EF4-FFF2-40B4-BE49-F238E27FC236}">
                  <a16:creationId xmlns:a16="http://schemas.microsoft.com/office/drawing/2014/main" id="{D29A1545-C4AD-7C10-6263-819A4F02A50C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933;p81">
              <a:extLst>
                <a:ext uri="{FF2B5EF4-FFF2-40B4-BE49-F238E27FC236}">
                  <a16:creationId xmlns:a16="http://schemas.microsoft.com/office/drawing/2014/main" id="{67D16FCB-814F-D157-EBED-35CF2EFFE3D5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934;p81">
              <a:extLst>
                <a:ext uri="{FF2B5EF4-FFF2-40B4-BE49-F238E27FC236}">
                  <a16:creationId xmlns:a16="http://schemas.microsoft.com/office/drawing/2014/main" id="{32193B4B-7F68-2F9A-EA0D-202D2CD0F79C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935;p81">
              <a:extLst>
                <a:ext uri="{FF2B5EF4-FFF2-40B4-BE49-F238E27FC236}">
                  <a16:creationId xmlns:a16="http://schemas.microsoft.com/office/drawing/2014/main" id="{A7AC79D3-F601-65BF-8C8A-498E630FBE1B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936;p81">
              <a:extLst>
                <a:ext uri="{FF2B5EF4-FFF2-40B4-BE49-F238E27FC236}">
                  <a16:creationId xmlns:a16="http://schemas.microsoft.com/office/drawing/2014/main" id="{DEE3B0A4-BE43-446A-2784-9ED6E1FB5438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937;p81">
              <a:extLst>
                <a:ext uri="{FF2B5EF4-FFF2-40B4-BE49-F238E27FC236}">
                  <a16:creationId xmlns:a16="http://schemas.microsoft.com/office/drawing/2014/main" id="{40E99CF0-A012-2748-A5E8-F0C9B2F3EA35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938;p81">
              <a:extLst>
                <a:ext uri="{FF2B5EF4-FFF2-40B4-BE49-F238E27FC236}">
                  <a16:creationId xmlns:a16="http://schemas.microsoft.com/office/drawing/2014/main" id="{A622ACF8-3123-81C0-023A-53357DE649CC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39;p81">
              <a:extLst>
                <a:ext uri="{FF2B5EF4-FFF2-40B4-BE49-F238E27FC236}">
                  <a16:creationId xmlns:a16="http://schemas.microsoft.com/office/drawing/2014/main" id="{F95A95CC-8FB6-009C-1F5B-38C53CA1F15F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940;p81">
              <a:extLst>
                <a:ext uri="{FF2B5EF4-FFF2-40B4-BE49-F238E27FC236}">
                  <a16:creationId xmlns:a16="http://schemas.microsoft.com/office/drawing/2014/main" id="{63E36E8D-CC30-3D18-F31F-3020A8DD9B6C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941;p81">
              <a:extLst>
                <a:ext uri="{FF2B5EF4-FFF2-40B4-BE49-F238E27FC236}">
                  <a16:creationId xmlns:a16="http://schemas.microsoft.com/office/drawing/2014/main" id="{A9BD26F9-546D-9D70-E3A1-72FE6C26D178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59C1C32-8E4D-071E-B5D1-6CC8522F0B64}"/>
              </a:ext>
            </a:extLst>
          </p:cNvPr>
          <p:cNvCxnSpPr>
            <a:cxnSpLocks/>
          </p:cNvCxnSpPr>
          <p:nvPr/>
        </p:nvCxnSpPr>
        <p:spPr>
          <a:xfrm flipV="1">
            <a:off x="8759716" y="7581072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8" name="Picture 6">
            <a:extLst>
              <a:ext uri="{FF2B5EF4-FFF2-40B4-BE49-F238E27FC236}">
                <a16:creationId xmlns:a16="http://schemas.microsoft.com/office/drawing/2014/main" id="{BAEA9C48-1342-3404-91D6-A2C48A8427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15120" y="-1069026"/>
            <a:ext cx="933516" cy="879918"/>
          </a:xfrm>
          <a:prstGeom prst="rect">
            <a:avLst/>
          </a:prstGeom>
          <a:effectLst/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E1DE5EB8-955A-14AA-3556-954A54742610}"/>
              </a:ext>
            </a:extLst>
          </p:cNvPr>
          <p:cNvGrpSpPr/>
          <p:nvPr/>
        </p:nvGrpSpPr>
        <p:grpSpPr>
          <a:xfrm>
            <a:off x="10147038" y="7201892"/>
            <a:ext cx="769029" cy="1160353"/>
            <a:chOff x="2194669" y="2314218"/>
            <a:chExt cx="769029" cy="1160353"/>
          </a:xfrm>
        </p:grpSpPr>
        <p:sp>
          <p:nvSpPr>
            <p:cNvPr id="40" name="Google Shape;10929;p81">
              <a:extLst>
                <a:ext uri="{FF2B5EF4-FFF2-40B4-BE49-F238E27FC236}">
                  <a16:creationId xmlns:a16="http://schemas.microsoft.com/office/drawing/2014/main" id="{1B462270-0AC0-E92D-F7C3-8A404F3345D4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10930;p81">
              <a:extLst>
                <a:ext uri="{FF2B5EF4-FFF2-40B4-BE49-F238E27FC236}">
                  <a16:creationId xmlns:a16="http://schemas.microsoft.com/office/drawing/2014/main" id="{B3B187F9-A4B4-CB59-3CC3-B9298EED436B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931;p81">
              <a:extLst>
                <a:ext uri="{FF2B5EF4-FFF2-40B4-BE49-F238E27FC236}">
                  <a16:creationId xmlns:a16="http://schemas.microsoft.com/office/drawing/2014/main" id="{00DFAC46-708E-2D16-D4BF-0583356A302C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932;p81">
              <a:extLst>
                <a:ext uri="{FF2B5EF4-FFF2-40B4-BE49-F238E27FC236}">
                  <a16:creationId xmlns:a16="http://schemas.microsoft.com/office/drawing/2014/main" id="{3944F6F6-B646-62A6-CD78-8BABE5B2C653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933;p81">
              <a:extLst>
                <a:ext uri="{FF2B5EF4-FFF2-40B4-BE49-F238E27FC236}">
                  <a16:creationId xmlns:a16="http://schemas.microsoft.com/office/drawing/2014/main" id="{72084AA8-D7FB-C5F5-21B2-D2DB19502E04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934;p81">
              <a:extLst>
                <a:ext uri="{FF2B5EF4-FFF2-40B4-BE49-F238E27FC236}">
                  <a16:creationId xmlns:a16="http://schemas.microsoft.com/office/drawing/2014/main" id="{39A90ACD-5123-C758-9806-EEAD00480762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935;p81">
              <a:extLst>
                <a:ext uri="{FF2B5EF4-FFF2-40B4-BE49-F238E27FC236}">
                  <a16:creationId xmlns:a16="http://schemas.microsoft.com/office/drawing/2014/main" id="{DA956238-7F3B-EF02-0ABC-0C349EE271D1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936;p81">
              <a:extLst>
                <a:ext uri="{FF2B5EF4-FFF2-40B4-BE49-F238E27FC236}">
                  <a16:creationId xmlns:a16="http://schemas.microsoft.com/office/drawing/2014/main" id="{D4509F97-C9A4-1B2B-C1AC-ECB9868D5426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937;p81">
              <a:extLst>
                <a:ext uri="{FF2B5EF4-FFF2-40B4-BE49-F238E27FC236}">
                  <a16:creationId xmlns:a16="http://schemas.microsoft.com/office/drawing/2014/main" id="{2185E44C-57E7-588D-64A5-503650947D18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938;p81">
              <a:extLst>
                <a:ext uri="{FF2B5EF4-FFF2-40B4-BE49-F238E27FC236}">
                  <a16:creationId xmlns:a16="http://schemas.microsoft.com/office/drawing/2014/main" id="{86E0A672-4A4B-AAFB-D169-F3ED7C1B1C24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939;p81">
              <a:extLst>
                <a:ext uri="{FF2B5EF4-FFF2-40B4-BE49-F238E27FC236}">
                  <a16:creationId xmlns:a16="http://schemas.microsoft.com/office/drawing/2014/main" id="{EE8AE608-14CB-F468-8107-D77ECE0C95CF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940;p81">
              <a:extLst>
                <a:ext uri="{FF2B5EF4-FFF2-40B4-BE49-F238E27FC236}">
                  <a16:creationId xmlns:a16="http://schemas.microsoft.com/office/drawing/2014/main" id="{AA581D4F-2BC6-930F-9678-A5D737D3D634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941;p81">
              <a:extLst>
                <a:ext uri="{FF2B5EF4-FFF2-40B4-BE49-F238E27FC236}">
                  <a16:creationId xmlns:a16="http://schemas.microsoft.com/office/drawing/2014/main" id="{C98C16DA-960B-B8C8-7B3D-D7A1CB20B4ED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DB6369B-B575-D2C9-2355-9C862DE85280}"/>
              </a:ext>
            </a:extLst>
          </p:cNvPr>
          <p:cNvCxnSpPr>
            <a:cxnSpLocks/>
          </p:cNvCxnSpPr>
          <p:nvPr/>
        </p:nvCxnSpPr>
        <p:spPr>
          <a:xfrm flipV="1">
            <a:off x="9991837" y="4125481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54" name="Picture 6">
            <a:extLst>
              <a:ext uri="{FF2B5EF4-FFF2-40B4-BE49-F238E27FC236}">
                <a16:creationId xmlns:a16="http://schemas.microsoft.com/office/drawing/2014/main" id="{C9C7C625-890D-BA80-D973-7BEA0C4F91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30471" y="-1107904"/>
            <a:ext cx="933516" cy="879918"/>
          </a:xfrm>
          <a:prstGeom prst="rect">
            <a:avLst/>
          </a:prstGeom>
          <a:effectLst/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A4F7747E-BB85-E8EB-51A4-0011A42E5705}"/>
              </a:ext>
            </a:extLst>
          </p:cNvPr>
          <p:cNvGrpSpPr/>
          <p:nvPr/>
        </p:nvGrpSpPr>
        <p:grpSpPr>
          <a:xfrm>
            <a:off x="10034317" y="2876156"/>
            <a:ext cx="769029" cy="1160353"/>
            <a:chOff x="2194669" y="2314218"/>
            <a:chExt cx="769029" cy="1160353"/>
          </a:xfrm>
        </p:grpSpPr>
        <p:sp>
          <p:nvSpPr>
            <p:cNvPr id="56" name="Google Shape;10929;p81">
              <a:extLst>
                <a:ext uri="{FF2B5EF4-FFF2-40B4-BE49-F238E27FC236}">
                  <a16:creationId xmlns:a16="http://schemas.microsoft.com/office/drawing/2014/main" id="{DE2B4C0E-275B-01B0-F52B-E66D0CDFA494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0930;p81">
              <a:extLst>
                <a:ext uri="{FF2B5EF4-FFF2-40B4-BE49-F238E27FC236}">
                  <a16:creationId xmlns:a16="http://schemas.microsoft.com/office/drawing/2014/main" id="{F654CF37-B863-CD3B-19C4-BC7D82F31FA4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931;p81">
              <a:extLst>
                <a:ext uri="{FF2B5EF4-FFF2-40B4-BE49-F238E27FC236}">
                  <a16:creationId xmlns:a16="http://schemas.microsoft.com/office/drawing/2014/main" id="{7B3F7542-0F2C-FACD-E374-8FCAD1D3FCDE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932;p81">
              <a:extLst>
                <a:ext uri="{FF2B5EF4-FFF2-40B4-BE49-F238E27FC236}">
                  <a16:creationId xmlns:a16="http://schemas.microsoft.com/office/drawing/2014/main" id="{BB9E2504-5BA3-9A0C-308E-2182E0C5F4DC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933;p81">
              <a:extLst>
                <a:ext uri="{FF2B5EF4-FFF2-40B4-BE49-F238E27FC236}">
                  <a16:creationId xmlns:a16="http://schemas.microsoft.com/office/drawing/2014/main" id="{2C3EDFC1-176E-7F14-875C-8AD427BF22CF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934;p81">
              <a:extLst>
                <a:ext uri="{FF2B5EF4-FFF2-40B4-BE49-F238E27FC236}">
                  <a16:creationId xmlns:a16="http://schemas.microsoft.com/office/drawing/2014/main" id="{08FA0216-6330-95C3-BB7C-4C91D5B2C150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935;p81">
              <a:extLst>
                <a:ext uri="{FF2B5EF4-FFF2-40B4-BE49-F238E27FC236}">
                  <a16:creationId xmlns:a16="http://schemas.microsoft.com/office/drawing/2014/main" id="{DE2163F6-BA42-C7C1-9B9A-416B0D0519F7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936;p81">
              <a:extLst>
                <a:ext uri="{FF2B5EF4-FFF2-40B4-BE49-F238E27FC236}">
                  <a16:creationId xmlns:a16="http://schemas.microsoft.com/office/drawing/2014/main" id="{ED7F3B3E-3B85-A1D0-03AC-4910D93A3479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937;p81">
              <a:extLst>
                <a:ext uri="{FF2B5EF4-FFF2-40B4-BE49-F238E27FC236}">
                  <a16:creationId xmlns:a16="http://schemas.microsoft.com/office/drawing/2014/main" id="{3C34D07A-1E73-9D24-7461-ED453E95EF1B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938;p81">
              <a:extLst>
                <a:ext uri="{FF2B5EF4-FFF2-40B4-BE49-F238E27FC236}">
                  <a16:creationId xmlns:a16="http://schemas.microsoft.com/office/drawing/2014/main" id="{D0B76707-11B4-84F3-BCB2-2296E813DB01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939;p81">
              <a:extLst>
                <a:ext uri="{FF2B5EF4-FFF2-40B4-BE49-F238E27FC236}">
                  <a16:creationId xmlns:a16="http://schemas.microsoft.com/office/drawing/2014/main" id="{37B7193E-CF8B-78A7-21E3-80C403013E06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940;p81">
              <a:extLst>
                <a:ext uri="{FF2B5EF4-FFF2-40B4-BE49-F238E27FC236}">
                  <a16:creationId xmlns:a16="http://schemas.microsoft.com/office/drawing/2014/main" id="{08FAC06F-22B4-515A-C8C2-59853F300DDD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941;p81">
              <a:extLst>
                <a:ext uri="{FF2B5EF4-FFF2-40B4-BE49-F238E27FC236}">
                  <a16:creationId xmlns:a16="http://schemas.microsoft.com/office/drawing/2014/main" id="{F7013A13-5DA4-A5C8-DE83-623FC9C94A57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02A7B4E8-D918-4706-6D43-F8CEB08D992A}"/>
              </a:ext>
            </a:extLst>
          </p:cNvPr>
          <p:cNvCxnSpPr>
            <a:cxnSpLocks/>
          </p:cNvCxnSpPr>
          <p:nvPr/>
        </p:nvCxnSpPr>
        <p:spPr>
          <a:xfrm flipH="1" flipV="1">
            <a:off x="2766349" y="-671332"/>
            <a:ext cx="1066652" cy="592471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70B73A6-ECDE-38CE-9120-45B3D14E563A}"/>
              </a:ext>
            </a:extLst>
          </p:cNvPr>
          <p:cNvCxnSpPr>
            <a:cxnSpLocks/>
          </p:cNvCxnSpPr>
          <p:nvPr/>
        </p:nvCxnSpPr>
        <p:spPr>
          <a:xfrm flipH="1">
            <a:off x="-198181" y="-1359555"/>
            <a:ext cx="1055070" cy="1332494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96C6BFC-4F60-FA09-4FBD-050E22697247}"/>
              </a:ext>
            </a:extLst>
          </p:cNvPr>
          <p:cNvCxnSpPr>
            <a:cxnSpLocks/>
          </p:cNvCxnSpPr>
          <p:nvPr/>
        </p:nvCxnSpPr>
        <p:spPr>
          <a:xfrm flipH="1">
            <a:off x="2022747" y="3676099"/>
            <a:ext cx="7730853" cy="1445178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headEnd type="triangle"/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61E10E5E-1482-0254-4ECA-098359AAEB04}"/>
              </a:ext>
            </a:extLst>
          </p:cNvPr>
          <p:cNvCxnSpPr>
            <a:cxnSpLocks/>
          </p:cNvCxnSpPr>
          <p:nvPr/>
        </p:nvCxnSpPr>
        <p:spPr>
          <a:xfrm>
            <a:off x="1358305" y="3429000"/>
            <a:ext cx="140160" cy="607509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headEnd type="triangle"/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23A81867-58B3-5013-C9E8-76911D61C918}"/>
              </a:ext>
            </a:extLst>
          </p:cNvPr>
          <p:cNvSpPr/>
          <p:nvPr/>
        </p:nvSpPr>
        <p:spPr>
          <a:xfrm>
            <a:off x="12567008" y="2585925"/>
            <a:ext cx="2412460" cy="241246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7D034369-DE62-26BE-51F5-E1C9A40D69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4992" y="2565566"/>
            <a:ext cx="2612420" cy="2612420"/>
          </a:xfrm>
          <a:prstGeom prst="rect">
            <a:avLst/>
          </a:prstGeom>
        </p:spPr>
      </p:pic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AF13828A-6608-CF41-278D-53461E83CFE1}"/>
              </a:ext>
            </a:extLst>
          </p:cNvPr>
          <p:cNvCxnSpPr>
            <a:cxnSpLocks/>
          </p:cNvCxnSpPr>
          <p:nvPr/>
        </p:nvCxnSpPr>
        <p:spPr>
          <a:xfrm flipH="1">
            <a:off x="8711391" y="7678361"/>
            <a:ext cx="924411" cy="0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226867A-0335-CBDA-289B-910BA30A58EC}"/>
              </a:ext>
            </a:extLst>
          </p:cNvPr>
          <p:cNvGrpSpPr/>
          <p:nvPr/>
        </p:nvGrpSpPr>
        <p:grpSpPr>
          <a:xfrm>
            <a:off x="10169808" y="7152709"/>
            <a:ext cx="769029" cy="1160353"/>
            <a:chOff x="2194669" y="2314218"/>
            <a:chExt cx="769029" cy="1160353"/>
          </a:xfrm>
        </p:grpSpPr>
        <p:sp>
          <p:nvSpPr>
            <p:cNvPr id="78" name="Google Shape;10929;p81">
              <a:extLst>
                <a:ext uri="{FF2B5EF4-FFF2-40B4-BE49-F238E27FC236}">
                  <a16:creationId xmlns:a16="http://schemas.microsoft.com/office/drawing/2014/main" id="{9607C669-7A8A-FF98-9D4A-81EC1A284D79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10930;p81">
              <a:extLst>
                <a:ext uri="{FF2B5EF4-FFF2-40B4-BE49-F238E27FC236}">
                  <a16:creationId xmlns:a16="http://schemas.microsoft.com/office/drawing/2014/main" id="{CE7F30CE-05F7-A95E-E769-ADC2E1CABB12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0931;p81">
              <a:extLst>
                <a:ext uri="{FF2B5EF4-FFF2-40B4-BE49-F238E27FC236}">
                  <a16:creationId xmlns:a16="http://schemas.microsoft.com/office/drawing/2014/main" id="{1A7FBBFF-69F3-9AA5-118B-1BE77F7F228B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932;p81">
              <a:extLst>
                <a:ext uri="{FF2B5EF4-FFF2-40B4-BE49-F238E27FC236}">
                  <a16:creationId xmlns:a16="http://schemas.microsoft.com/office/drawing/2014/main" id="{F7FA73DE-4915-BEF0-CA9A-AE945B5390C6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933;p81">
              <a:extLst>
                <a:ext uri="{FF2B5EF4-FFF2-40B4-BE49-F238E27FC236}">
                  <a16:creationId xmlns:a16="http://schemas.microsoft.com/office/drawing/2014/main" id="{270F25C9-C8D8-B034-3B03-2DCF23B02E4E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934;p81">
              <a:extLst>
                <a:ext uri="{FF2B5EF4-FFF2-40B4-BE49-F238E27FC236}">
                  <a16:creationId xmlns:a16="http://schemas.microsoft.com/office/drawing/2014/main" id="{13ECD697-457D-E615-0CE7-1CCBD7EFFD9A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935;p81">
              <a:extLst>
                <a:ext uri="{FF2B5EF4-FFF2-40B4-BE49-F238E27FC236}">
                  <a16:creationId xmlns:a16="http://schemas.microsoft.com/office/drawing/2014/main" id="{3350C8D5-3389-00DF-917C-0F5B7027101B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936;p81">
              <a:extLst>
                <a:ext uri="{FF2B5EF4-FFF2-40B4-BE49-F238E27FC236}">
                  <a16:creationId xmlns:a16="http://schemas.microsoft.com/office/drawing/2014/main" id="{E727CD14-EDF5-1274-BA1E-CB31B3AF5F3E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0937;p81">
              <a:extLst>
                <a:ext uri="{FF2B5EF4-FFF2-40B4-BE49-F238E27FC236}">
                  <a16:creationId xmlns:a16="http://schemas.microsoft.com/office/drawing/2014/main" id="{53F34A1C-3A83-BB3F-48FE-9B01B7588F6B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938;p81">
              <a:extLst>
                <a:ext uri="{FF2B5EF4-FFF2-40B4-BE49-F238E27FC236}">
                  <a16:creationId xmlns:a16="http://schemas.microsoft.com/office/drawing/2014/main" id="{96EF5F18-FCAE-29B5-A2B5-C3058A83AE8A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0939;p81">
              <a:extLst>
                <a:ext uri="{FF2B5EF4-FFF2-40B4-BE49-F238E27FC236}">
                  <a16:creationId xmlns:a16="http://schemas.microsoft.com/office/drawing/2014/main" id="{0D2B4786-BC1B-6467-604F-1A2653A41D45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940;p81">
              <a:extLst>
                <a:ext uri="{FF2B5EF4-FFF2-40B4-BE49-F238E27FC236}">
                  <a16:creationId xmlns:a16="http://schemas.microsoft.com/office/drawing/2014/main" id="{27D4440A-2494-5C05-0D49-52974D326A74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0941;p81">
              <a:extLst>
                <a:ext uri="{FF2B5EF4-FFF2-40B4-BE49-F238E27FC236}">
                  <a16:creationId xmlns:a16="http://schemas.microsoft.com/office/drawing/2014/main" id="{99D9EDC3-F40B-BB0E-1985-88B94521ECF9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1" name="Picture 6">
            <a:extLst>
              <a:ext uri="{FF2B5EF4-FFF2-40B4-BE49-F238E27FC236}">
                <a16:creationId xmlns:a16="http://schemas.microsoft.com/office/drawing/2014/main" id="{4257D481-2C0E-32AF-9AE2-7D65102AD0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01429" y="-1128134"/>
            <a:ext cx="933516" cy="879918"/>
          </a:xfrm>
          <a:prstGeom prst="rect">
            <a:avLst/>
          </a:prstGeom>
          <a:effectLst/>
        </p:spPr>
      </p:pic>
      <p:sp>
        <p:nvSpPr>
          <p:cNvPr id="111" name="TextBox 10">
            <a:extLst>
              <a:ext uri="{FF2B5EF4-FFF2-40B4-BE49-F238E27FC236}">
                <a16:creationId xmlns:a16="http://schemas.microsoft.com/office/drawing/2014/main" id="{FEE911A7-3229-C7D3-1488-FE84F0524AED}"/>
              </a:ext>
            </a:extLst>
          </p:cNvPr>
          <p:cNvSpPr txBox="1"/>
          <p:nvPr/>
        </p:nvSpPr>
        <p:spPr>
          <a:xfrm>
            <a:off x="2758338" y="253526"/>
            <a:ext cx="7569551" cy="10906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20"/>
              </a:lnSpc>
            </a:pPr>
            <a:r>
              <a:rPr lang="en-US" sz="5400" b="1" dirty="0">
                <a:solidFill>
                  <a:schemeClr val="bg1">
                    <a:lumMod val="85000"/>
                  </a:schemeClr>
                </a:solidFill>
                <a:latin typeface="Muli Bold Bold"/>
              </a:rPr>
              <a:t>Yeh </a:t>
            </a:r>
            <a:r>
              <a:rPr lang="en-US" sz="5400" b="1" dirty="0" err="1">
                <a:solidFill>
                  <a:schemeClr val="bg1">
                    <a:lumMod val="85000"/>
                  </a:schemeClr>
                </a:solidFill>
                <a:latin typeface="Muli Bold Bold"/>
              </a:rPr>
              <a:t>hai</a:t>
            </a:r>
            <a:r>
              <a:rPr lang="en-US" sz="5400" b="1" dirty="0">
                <a:solidFill>
                  <a:schemeClr val="bg1">
                    <a:lumMod val="85000"/>
                  </a:schemeClr>
                </a:solidFill>
                <a:latin typeface="Muli Bold Bold"/>
              </a:rPr>
              <a:t> </a:t>
            </a:r>
            <a:r>
              <a:rPr lang="en-US" sz="5400" b="1" dirty="0" err="1">
                <a:solidFill>
                  <a:schemeClr val="bg1">
                    <a:lumMod val="85000"/>
                  </a:schemeClr>
                </a:solidFill>
                <a:latin typeface="Muli Bold Bold"/>
              </a:rPr>
              <a:t>aam</a:t>
            </a:r>
            <a:r>
              <a:rPr lang="en-US" sz="5400" b="1" dirty="0">
                <a:solidFill>
                  <a:schemeClr val="bg1">
                    <a:lumMod val="85000"/>
                  </a:schemeClr>
                </a:solidFill>
                <a:latin typeface="Muli Bold Bold"/>
              </a:rPr>
              <a:t> </a:t>
            </a:r>
            <a:r>
              <a:rPr lang="en-US" sz="5400" b="1" dirty="0" err="1">
                <a:solidFill>
                  <a:schemeClr val="bg1">
                    <a:lumMod val="85000"/>
                  </a:schemeClr>
                </a:solidFill>
                <a:latin typeface="Muli Bold Bold"/>
              </a:rPr>
              <a:t>zindagi</a:t>
            </a:r>
            <a:endParaRPr lang="en-US" sz="5400" b="1" dirty="0">
              <a:solidFill>
                <a:schemeClr val="bg1">
                  <a:lumMod val="85000"/>
                </a:schemeClr>
              </a:solidFill>
              <a:latin typeface="Muli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18015520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373BF311-F56B-4773-3BCC-948EB7CAB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5221296" y="3240564"/>
            <a:ext cx="1211144" cy="1141606"/>
          </a:xfrm>
          <a:prstGeom prst="rect">
            <a:avLst/>
          </a:prstGeom>
          <a:effectLst/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A7F2D0E-2716-4180-AE25-402A4F26EDE8}"/>
              </a:ext>
            </a:extLst>
          </p:cNvPr>
          <p:cNvCxnSpPr>
            <a:cxnSpLocks/>
          </p:cNvCxnSpPr>
          <p:nvPr/>
        </p:nvCxnSpPr>
        <p:spPr>
          <a:xfrm flipV="1">
            <a:off x="1672004" y="2701844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6" name="Picture 6">
            <a:extLst>
              <a:ext uri="{FF2B5EF4-FFF2-40B4-BE49-F238E27FC236}">
                <a16:creationId xmlns:a16="http://schemas.microsoft.com/office/drawing/2014/main" id="{48E532FF-E5BF-E9B6-BC84-73118B0C11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2383313" y="2282824"/>
            <a:ext cx="933516" cy="879918"/>
          </a:xfrm>
          <a:prstGeom prst="rect">
            <a:avLst/>
          </a:prstGeom>
          <a:effectLst/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693071B-1CD7-4E0D-39DF-86A0A88D0405}"/>
              </a:ext>
            </a:extLst>
          </p:cNvPr>
          <p:cNvGrpSpPr/>
          <p:nvPr/>
        </p:nvGrpSpPr>
        <p:grpSpPr>
          <a:xfrm>
            <a:off x="934026" y="1896008"/>
            <a:ext cx="769029" cy="1160353"/>
            <a:chOff x="2194669" y="2314218"/>
            <a:chExt cx="769029" cy="1160353"/>
          </a:xfrm>
        </p:grpSpPr>
        <p:sp>
          <p:nvSpPr>
            <p:cNvPr id="8" name="Google Shape;10929;p81">
              <a:extLst>
                <a:ext uri="{FF2B5EF4-FFF2-40B4-BE49-F238E27FC236}">
                  <a16:creationId xmlns:a16="http://schemas.microsoft.com/office/drawing/2014/main" id="{E95F1DB3-73D8-FF57-1E8E-D93E418A7A54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0930;p81">
              <a:extLst>
                <a:ext uri="{FF2B5EF4-FFF2-40B4-BE49-F238E27FC236}">
                  <a16:creationId xmlns:a16="http://schemas.microsoft.com/office/drawing/2014/main" id="{72EFD107-6A81-1321-9A88-1F204410992B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931;p81">
              <a:extLst>
                <a:ext uri="{FF2B5EF4-FFF2-40B4-BE49-F238E27FC236}">
                  <a16:creationId xmlns:a16="http://schemas.microsoft.com/office/drawing/2014/main" id="{72BA3144-C251-806A-7D09-EC9639E9F10C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932;p81">
              <a:extLst>
                <a:ext uri="{FF2B5EF4-FFF2-40B4-BE49-F238E27FC236}">
                  <a16:creationId xmlns:a16="http://schemas.microsoft.com/office/drawing/2014/main" id="{C0A53166-89CD-DE50-AE0E-E6D1862B0316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933;p81">
              <a:extLst>
                <a:ext uri="{FF2B5EF4-FFF2-40B4-BE49-F238E27FC236}">
                  <a16:creationId xmlns:a16="http://schemas.microsoft.com/office/drawing/2014/main" id="{C4E8D294-533A-A8A6-248C-4163C22FDF0D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934;p81">
              <a:extLst>
                <a:ext uri="{FF2B5EF4-FFF2-40B4-BE49-F238E27FC236}">
                  <a16:creationId xmlns:a16="http://schemas.microsoft.com/office/drawing/2014/main" id="{2FACF964-C33B-CA81-F3AA-8A1E13087BF4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935;p81">
              <a:extLst>
                <a:ext uri="{FF2B5EF4-FFF2-40B4-BE49-F238E27FC236}">
                  <a16:creationId xmlns:a16="http://schemas.microsoft.com/office/drawing/2014/main" id="{324925D9-BDFE-5847-A14E-2383E9074C0B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936;p81">
              <a:extLst>
                <a:ext uri="{FF2B5EF4-FFF2-40B4-BE49-F238E27FC236}">
                  <a16:creationId xmlns:a16="http://schemas.microsoft.com/office/drawing/2014/main" id="{4EAE181C-0E77-71AE-2BD2-CBA5C7BB2E4A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937;p81">
              <a:extLst>
                <a:ext uri="{FF2B5EF4-FFF2-40B4-BE49-F238E27FC236}">
                  <a16:creationId xmlns:a16="http://schemas.microsoft.com/office/drawing/2014/main" id="{197A1BF6-2D67-C1A4-F213-AD368E6A2011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938;p81">
              <a:extLst>
                <a:ext uri="{FF2B5EF4-FFF2-40B4-BE49-F238E27FC236}">
                  <a16:creationId xmlns:a16="http://schemas.microsoft.com/office/drawing/2014/main" id="{1D2BBE8A-C687-CEA6-43A6-09D2F3E0CA4D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939;p81">
              <a:extLst>
                <a:ext uri="{FF2B5EF4-FFF2-40B4-BE49-F238E27FC236}">
                  <a16:creationId xmlns:a16="http://schemas.microsoft.com/office/drawing/2014/main" id="{8F4DEB06-6D4E-59B4-0910-3E18AE0B9673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940;p81">
              <a:extLst>
                <a:ext uri="{FF2B5EF4-FFF2-40B4-BE49-F238E27FC236}">
                  <a16:creationId xmlns:a16="http://schemas.microsoft.com/office/drawing/2014/main" id="{102375D9-43CC-6BD2-C48C-ACFB9FD983BC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941;p81">
              <a:extLst>
                <a:ext uri="{FF2B5EF4-FFF2-40B4-BE49-F238E27FC236}">
                  <a16:creationId xmlns:a16="http://schemas.microsoft.com/office/drawing/2014/main" id="{7A6A8501-9D3E-3738-02E9-46CF966A20AD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C42CF78-E732-BCA6-601E-B517BB00576F}"/>
              </a:ext>
            </a:extLst>
          </p:cNvPr>
          <p:cNvCxnSpPr>
            <a:cxnSpLocks/>
          </p:cNvCxnSpPr>
          <p:nvPr/>
        </p:nvCxnSpPr>
        <p:spPr>
          <a:xfrm flipV="1">
            <a:off x="1671968" y="5076231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2" name="Picture 6">
            <a:extLst>
              <a:ext uri="{FF2B5EF4-FFF2-40B4-BE49-F238E27FC236}">
                <a16:creationId xmlns:a16="http://schemas.microsoft.com/office/drawing/2014/main" id="{BB2580D3-C628-8F7C-2546-B41F14CC4D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2383277" y="4657211"/>
            <a:ext cx="933516" cy="879918"/>
          </a:xfrm>
          <a:prstGeom prst="rect">
            <a:avLst/>
          </a:prstGeom>
          <a:effectLst/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933D570F-DB79-8023-1001-D84BAA260991}"/>
              </a:ext>
            </a:extLst>
          </p:cNvPr>
          <p:cNvGrpSpPr/>
          <p:nvPr/>
        </p:nvGrpSpPr>
        <p:grpSpPr>
          <a:xfrm>
            <a:off x="933990" y="4270395"/>
            <a:ext cx="769029" cy="1160353"/>
            <a:chOff x="2194669" y="2314218"/>
            <a:chExt cx="769029" cy="1160353"/>
          </a:xfrm>
        </p:grpSpPr>
        <p:sp>
          <p:nvSpPr>
            <p:cNvPr id="24" name="Google Shape;10929;p81">
              <a:extLst>
                <a:ext uri="{FF2B5EF4-FFF2-40B4-BE49-F238E27FC236}">
                  <a16:creationId xmlns:a16="http://schemas.microsoft.com/office/drawing/2014/main" id="{1C548C13-6DDC-9149-122B-A8C75EE77476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0930;p81">
              <a:extLst>
                <a:ext uri="{FF2B5EF4-FFF2-40B4-BE49-F238E27FC236}">
                  <a16:creationId xmlns:a16="http://schemas.microsoft.com/office/drawing/2014/main" id="{48FEB4B4-79F9-0D20-67D9-4DC6DA15585C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931;p81">
              <a:extLst>
                <a:ext uri="{FF2B5EF4-FFF2-40B4-BE49-F238E27FC236}">
                  <a16:creationId xmlns:a16="http://schemas.microsoft.com/office/drawing/2014/main" id="{E19C90F4-E937-6B77-5326-6616FF708761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932;p81">
              <a:extLst>
                <a:ext uri="{FF2B5EF4-FFF2-40B4-BE49-F238E27FC236}">
                  <a16:creationId xmlns:a16="http://schemas.microsoft.com/office/drawing/2014/main" id="{D29A1545-C4AD-7C10-6263-819A4F02A50C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933;p81">
              <a:extLst>
                <a:ext uri="{FF2B5EF4-FFF2-40B4-BE49-F238E27FC236}">
                  <a16:creationId xmlns:a16="http://schemas.microsoft.com/office/drawing/2014/main" id="{67D16FCB-814F-D157-EBED-35CF2EFFE3D5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934;p81">
              <a:extLst>
                <a:ext uri="{FF2B5EF4-FFF2-40B4-BE49-F238E27FC236}">
                  <a16:creationId xmlns:a16="http://schemas.microsoft.com/office/drawing/2014/main" id="{32193B4B-7F68-2F9A-EA0D-202D2CD0F79C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935;p81">
              <a:extLst>
                <a:ext uri="{FF2B5EF4-FFF2-40B4-BE49-F238E27FC236}">
                  <a16:creationId xmlns:a16="http://schemas.microsoft.com/office/drawing/2014/main" id="{A7AC79D3-F601-65BF-8C8A-498E630FBE1B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936;p81">
              <a:extLst>
                <a:ext uri="{FF2B5EF4-FFF2-40B4-BE49-F238E27FC236}">
                  <a16:creationId xmlns:a16="http://schemas.microsoft.com/office/drawing/2014/main" id="{DEE3B0A4-BE43-446A-2784-9ED6E1FB5438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937;p81">
              <a:extLst>
                <a:ext uri="{FF2B5EF4-FFF2-40B4-BE49-F238E27FC236}">
                  <a16:creationId xmlns:a16="http://schemas.microsoft.com/office/drawing/2014/main" id="{40E99CF0-A012-2748-A5E8-F0C9B2F3EA35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938;p81">
              <a:extLst>
                <a:ext uri="{FF2B5EF4-FFF2-40B4-BE49-F238E27FC236}">
                  <a16:creationId xmlns:a16="http://schemas.microsoft.com/office/drawing/2014/main" id="{A622ACF8-3123-81C0-023A-53357DE649CC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939;p81">
              <a:extLst>
                <a:ext uri="{FF2B5EF4-FFF2-40B4-BE49-F238E27FC236}">
                  <a16:creationId xmlns:a16="http://schemas.microsoft.com/office/drawing/2014/main" id="{F95A95CC-8FB6-009C-1F5B-38C53CA1F15F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940;p81">
              <a:extLst>
                <a:ext uri="{FF2B5EF4-FFF2-40B4-BE49-F238E27FC236}">
                  <a16:creationId xmlns:a16="http://schemas.microsoft.com/office/drawing/2014/main" id="{63E36E8D-CC30-3D18-F31F-3020A8DD9B6C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941;p81">
              <a:extLst>
                <a:ext uri="{FF2B5EF4-FFF2-40B4-BE49-F238E27FC236}">
                  <a16:creationId xmlns:a16="http://schemas.microsoft.com/office/drawing/2014/main" id="{A9BD26F9-546D-9D70-E3A1-72FE6C26D178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59C1C32-8E4D-071E-B5D1-6CC8522F0B64}"/>
              </a:ext>
            </a:extLst>
          </p:cNvPr>
          <p:cNvCxnSpPr>
            <a:cxnSpLocks/>
          </p:cNvCxnSpPr>
          <p:nvPr/>
        </p:nvCxnSpPr>
        <p:spPr>
          <a:xfrm flipV="1">
            <a:off x="9232376" y="3921272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8" name="Picture 6">
            <a:extLst>
              <a:ext uri="{FF2B5EF4-FFF2-40B4-BE49-F238E27FC236}">
                <a16:creationId xmlns:a16="http://schemas.microsoft.com/office/drawing/2014/main" id="{BAEA9C48-1342-3404-91D6-A2C48A8427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8303725" y="3502252"/>
            <a:ext cx="933516" cy="879918"/>
          </a:xfrm>
          <a:prstGeom prst="rect">
            <a:avLst/>
          </a:prstGeom>
          <a:effectLst/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E1DE5EB8-955A-14AA-3556-954A54742610}"/>
              </a:ext>
            </a:extLst>
          </p:cNvPr>
          <p:cNvGrpSpPr/>
          <p:nvPr/>
        </p:nvGrpSpPr>
        <p:grpSpPr>
          <a:xfrm>
            <a:off x="10034964" y="3115436"/>
            <a:ext cx="769029" cy="1160353"/>
            <a:chOff x="2194669" y="2314218"/>
            <a:chExt cx="769029" cy="1160353"/>
          </a:xfrm>
        </p:grpSpPr>
        <p:sp>
          <p:nvSpPr>
            <p:cNvPr id="40" name="Google Shape;10929;p81">
              <a:extLst>
                <a:ext uri="{FF2B5EF4-FFF2-40B4-BE49-F238E27FC236}">
                  <a16:creationId xmlns:a16="http://schemas.microsoft.com/office/drawing/2014/main" id="{1B462270-0AC0-E92D-F7C3-8A404F3345D4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10930;p81">
              <a:extLst>
                <a:ext uri="{FF2B5EF4-FFF2-40B4-BE49-F238E27FC236}">
                  <a16:creationId xmlns:a16="http://schemas.microsoft.com/office/drawing/2014/main" id="{B3B187F9-A4B4-CB59-3CC3-B9298EED436B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931;p81">
              <a:extLst>
                <a:ext uri="{FF2B5EF4-FFF2-40B4-BE49-F238E27FC236}">
                  <a16:creationId xmlns:a16="http://schemas.microsoft.com/office/drawing/2014/main" id="{00DFAC46-708E-2D16-D4BF-0583356A302C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932;p81">
              <a:extLst>
                <a:ext uri="{FF2B5EF4-FFF2-40B4-BE49-F238E27FC236}">
                  <a16:creationId xmlns:a16="http://schemas.microsoft.com/office/drawing/2014/main" id="{3944F6F6-B646-62A6-CD78-8BABE5B2C653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933;p81">
              <a:extLst>
                <a:ext uri="{FF2B5EF4-FFF2-40B4-BE49-F238E27FC236}">
                  <a16:creationId xmlns:a16="http://schemas.microsoft.com/office/drawing/2014/main" id="{72084AA8-D7FB-C5F5-21B2-D2DB19502E04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934;p81">
              <a:extLst>
                <a:ext uri="{FF2B5EF4-FFF2-40B4-BE49-F238E27FC236}">
                  <a16:creationId xmlns:a16="http://schemas.microsoft.com/office/drawing/2014/main" id="{39A90ACD-5123-C758-9806-EEAD00480762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935;p81">
              <a:extLst>
                <a:ext uri="{FF2B5EF4-FFF2-40B4-BE49-F238E27FC236}">
                  <a16:creationId xmlns:a16="http://schemas.microsoft.com/office/drawing/2014/main" id="{DA956238-7F3B-EF02-0ABC-0C349EE271D1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936;p81">
              <a:extLst>
                <a:ext uri="{FF2B5EF4-FFF2-40B4-BE49-F238E27FC236}">
                  <a16:creationId xmlns:a16="http://schemas.microsoft.com/office/drawing/2014/main" id="{D4509F97-C9A4-1B2B-C1AC-ECB9868D5426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937;p81">
              <a:extLst>
                <a:ext uri="{FF2B5EF4-FFF2-40B4-BE49-F238E27FC236}">
                  <a16:creationId xmlns:a16="http://schemas.microsoft.com/office/drawing/2014/main" id="{2185E44C-57E7-588D-64A5-503650947D18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938;p81">
              <a:extLst>
                <a:ext uri="{FF2B5EF4-FFF2-40B4-BE49-F238E27FC236}">
                  <a16:creationId xmlns:a16="http://schemas.microsoft.com/office/drawing/2014/main" id="{86E0A672-4A4B-AAFB-D169-F3ED7C1B1C24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939;p81">
              <a:extLst>
                <a:ext uri="{FF2B5EF4-FFF2-40B4-BE49-F238E27FC236}">
                  <a16:creationId xmlns:a16="http://schemas.microsoft.com/office/drawing/2014/main" id="{EE8AE608-14CB-F468-8107-D77ECE0C95CF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940;p81">
              <a:extLst>
                <a:ext uri="{FF2B5EF4-FFF2-40B4-BE49-F238E27FC236}">
                  <a16:creationId xmlns:a16="http://schemas.microsoft.com/office/drawing/2014/main" id="{AA581D4F-2BC6-930F-9678-A5D737D3D634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941;p81">
              <a:extLst>
                <a:ext uri="{FF2B5EF4-FFF2-40B4-BE49-F238E27FC236}">
                  <a16:creationId xmlns:a16="http://schemas.microsoft.com/office/drawing/2014/main" id="{C98C16DA-960B-B8C8-7B3D-D7A1CB20B4ED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DB6369B-B575-D2C9-2355-9C862DE85280}"/>
              </a:ext>
            </a:extLst>
          </p:cNvPr>
          <p:cNvCxnSpPr>
            <a:cxnSpLocks/>
          </p:cNvCxnSpPr>
          <p:nvPr/>
        </p:nvCxnSpPr>
        <p:spPr>
          <a:xfrm flipV="1">
            <a:off x="9232376" y="2251503"/>
            <a:ext cx="806852" cy="9209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54" name="Picture 6">
            <a:extLst>
              <a:ext uri="{FF2B5EF4-FFF2-40B4-BE49-F238E27FC236}">
                <a16:creationId xmlns:a16="http://schemas.microsoft.com/office/drawing/2014/main" id="{C9C7C625-890D-BA80-D973-7BEA0C4F91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8303725" y="1832483"/>
            <a:ext cx="933516" cy="879918"/>
          </a:xfrm>
          <a:prstGeom prst="rect">
            <a:avLst/>
          </a:prstGeom>
          <a:effectLst/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A4F7747E-BB85-E8EB-51A4-0011A42E5705}"/>
              </a:ext>
            </a:extLst>
          </p:cNvPr>
          <p:cNvGrpSpPr/>
          <p:nvPr/>
        </p:nvGrpSpPr>
        <p:grpSpPr>
          <a:xfrm>
            <a:off x="10034964" y="1445667"/>
            <a:ext cx="769029" cy="1160353"/>
            <a:chOff x="2194669" y="2314218"/>
            <a:chExt cx="769029" cy="1160353"/>
          </a:xfrm>
        </p:grpSpPr>
        <p:sp>
          <p:nvSpPr>
            <p:cNvPr id="56" name="Google Shape;10929;p81">
              <a:extLst>
                <a:ext uri="{FF2B5EF4-FFF2-40B4-BE49-F238E27FC236}">
                  <a16:creationId xmlns:a16="http://schemas.microsoft.com/office/drawing/2014/main" id="{DE2B4C0E-275B-01B0-F52B-E66D0CDFA494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0930;p81">
              <a:extLst>
                <a:ext uri="{FF2B5EF4-FFF2-40B4-BE49-F238E27FC236}">
                  <a16:creationId xmlns:a16="http://schemas.microsoft.com/office/drawing/2014/main" id="{F654CF37-B863-CD3B-19C4-BC7D82F31FA4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931;p81">
              <a:extLst>
                <a:ext uri="{FF2B5EF4-FFF2-40B4-BE49-F238E27FC236}">
                  <a16:creationId xmlns:a16="http://schemas.microsoft.com/office/drawing/2014/main" id="{7B3F7542-0F2C-FACD-E374-8FCAD1D3FCDE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932;p81">
              <a:extLst>
                <a:ext uri="{FF2B5EF4-FFF2-40B4-BE49-F238E27FC236}">
                  <a16:creationId xmlns:a16="http://schemas.microsoft.com/office/drawing/2014/main" id="{BB9E2504-5BA3-9A0C-308E-2182E0C5F4DC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933;p81">
              <a:extLst>
                <a:ext uri="{FF2B5EF4-FFF2-40B4-BE49-F238E27FC236}">
                  <a16:creationId xmlns:a16="http://schemas.microsoft.com/office/drawing/2014/main" id="{2C3EDFC1-176E-7F14-875C-8AD427BF22CF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934;p81">
              <a:extLst>
                <a:ext uri="{FF2B5EF4-FFF2-40B4-BE49-F238E27FC236}">
                  <a16:creationId xmlns:a16="http://schemas.microsoft.com/office/drawing/2014/main" id="{08FA0216-6330-95C3-BB7C-4C91D5B2C150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935;p81">
              <a:extLst>
                <a:ext uri="{FF2B5EF4-FFF2-40B4-BE49-F238E27FC236}">
                  <a16:creationId xmlns:a16="http://schemas.microsoft.com/office/drawing/2014/main" id="{DE2163F6-BA42-C7C1-9B9A-416B0D0519F7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936;p81">
              <a:extLst>
                <a:ext uri="{FF2B5EF4-FFF2-40B4-BE49-F238E27FC236}">
                  <a16:creationId xmlns:a16="http://schemas.microsoft.com/office/drawing/2014/main" id="{ED7F3B3E-3B85-A1D0-03AC-4910D93A3479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937;p81">
              <a:extLst>
                <a:ext uri="{FF2B5EF4-FFF2-40B4-BE49-F238E27FC236}">
                  <a16:creationId xmlns:a16="http://schemas.microsoft.com/office/drawing/2014/main" id="{3C34D07A-1E73-9D24-7461-ED453E95EF1B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938;p81">
              <a:extLst>
                <a:ext uri="{FF2B5EF4-FFF2-40B4-BE49-F238E27FC236}">
                  <a16:creationId xmlns:a16="http://schemas.microsoft.com/office/drawing/2014/main" id="{D0B76707-11B4-84F3-BCB2-2296E813DB01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939;p81">
              <a:extLst>
                <a:ext uri="{FF2B5EF4-FFF2-40B4-BE49-F238E27FC236}">
                  <a16:creationId xmlns:a16="http://schemas.microsoft.com/office/drawing/2014/main" id="{37B7193E-CF8B-78A7-21E3-80C403013E06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940;p81">
              <a:extLst>
                <a:ext uri="{FF2B5EF4-FFF2-40B4-BE49-F238E27FC236}">
                  <a16:creationId xmlns:a16="http://schemas.microsoft.com/office/drawing/2014/main" id="{08FAC06F-22B4-515A-C8C2-59853F300DDD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941;p81">
              <a:extLst>
                <a:ext uri="{FF2B5EF4-FFF2-40B4-BE49-F238E27FC236}">
                  <a16:creationId xmlns:a16="http://schemas.microsoft.com/office/drawing/2014/main" id="{F7013A13-5DA4-A5C8-DE83-623FC9C94A57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02A7B4E8-D918-4706-6D43-F8CEB08D992A}"/>
              </a:ext>
            </a:extLst>
          </p:cNvPr>
          <p:cNvCxnSpPr>
            <a:cxnSpLocks/>
            <a:endCxn id="6" idx="3"/>
          </p:cNvCxnSpPr>
          <p:nvPr/>
        </p:nvCxnSpPr>
        <p:spPr>
          <a:xfrm flipH="1" flipV="1">
            <a:off x="3316829" y="2722783"/>
            <a:ext cx="1449724" cy="602051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CEFC4330-D146-7BA5-3FBF-F7941CE07D88}"/>
              </a:ext>
            </a:extLst>
          </p:cNvPr>
          <p:cNvCxnSpPr>
            <a:cxnSpLocks/>
            <a:endCxn id="22" idx="3"/>
          </p:cNvCxnSpPr>
          <p:nvPr/>
        </p:nvCxnSpPr>
        <p:spPr>
          <a:xfrm flipH="1">
            <a:off x="3316793" y="4382170"/>
            <a:ext cx="1518684" cy="71500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70B73A6-ECDE-38CE-9120-45B3D14E563A}"/>
              </a:ext>
            </a:extLst>
          </p:cNvPr>
          <p:cNvCxnSpPr>
            <a:cxnSpLocks/>
            <a:stCxn id="54" idx="1"/>
          </p:cNvCxnSpPr>
          <p:nvPr/>
        </p:nvCxnSpPr>
        <p:spPr>
          <a:xfrm flipH="1">
            <a:off x="6867728" y="2272442"/>
            <a:ext cx="1435997" cy="89030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96C6BFC-4F60-FA09-4FBD-050E22697247}"/>
              </a:ext>
            </a:extLst>
          </p:cNvPr>
          <p:cNvCxnSpPr>
            <a:cxnSpLocks/>
            <a:stCxn id="38" idx="1"/>
            <a:endCxn id="74" idx="6"/>
          </p:cNvCxnSpPr>
          <p:nvPr/>
        </p:nvCxnSpPr>
        <p:spPr>
          <a:xfrm flipH="1" flipV="1">
            <a:off x="7033098" y="3796470"/>
            <a:ext cx="1270627" cy="145741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61E10E5E-1482-0254-4ECA-098359AAEB04}"/>
              </a:ext>
            </a:extLst>
          </p:cNvPr>
          <p:cNvCxnSpPr>
            <a:cxnSpLocks/>
            <a:stCxn id="91" idx="1"/>
            <a:endCxn id="74" idx="5"/>
          </p:cNvCxnSpPr>
          <p:nvPr/>
        </p:nvCxnSpPr>
        <p:spPr>
          <a:xfrm flipH="1" flipV="1">
            <a:off x="6679801" y="4649403"/>
            <a:ext cx="1620610" cy="1028841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23A81867-58B3-5013-C9E8-76911D61C918}"/>
              </a:ext>
            </a:extLst>
          </p:cNvPr>
          <p:cNvSpPr/>
          <p:nvPr/>
        </p:nvSpPr>
        <p:spPr>
          <a:xfrm>
            <a:off x="4620638" y="2590240"/>
            <a:ext cx="2412460" cy="241246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7D034369-DE62-26BE-51F5-E1C9A40D69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622" y="2569881"/>
            <a:ext cx="2612420" cy="2612420"/>
          </a:xfrm>
          <a:prstGeom prst="rect">
            <a:avLst/>
          </a:prstGeom>
        </p:spPr>
      </p:pic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AF13828A-6608-CF41-278D-53461E83CFE1}"/>
              </a:ext>
            </a:extLst>
          </p:cNvPr>
          <p:cNvCxnSpPr>
            <a:cxnSpLocks/>
          </p:cNvCxnSpPr>
          <p:nvPr/>
        </p:nvCxnSpPr>
        <p:spPr>
          <a:xfrm flipH="1">
            <a:off x="9114817" y="5651412"/>
            <a:ext cx="924411" cy="0"/>
          </a:xfrm>
          <a:prstGeom prst="straightConnector1">
            <a:avLst/>
          </a:prstGeom>
          <a:ln w="57150">
            <a:tailEnd type="none"/>
          </a:ln>
          <a:effectLst>
            <a:glow rad="381000">
              <a:schemeClr val="accent6">
                <a:lumMod val="50000"/>
                <a:alpha val="29000"/>
              </a:schemeClr>
            </a:glow>
          </a:effectLst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226867A-0335-CBDA-289B-910BA30A58EC}"/>
              </a:ext>
            </a:extLst>
          </p:cNvPr>
          <p:cNvGrpSpPr/>
          <p:nvPr/>
        </p:nvGrpSpPr>
        <p:grpSpPr>
          <a:xfrm>
            <a:off x="10031650" y="4851469"/>
            <a:ext cx="769029" cy="1160353"/>
            <a:chOff x="2194669" y="2314218"/>
            <a:chExt cx="769029" cy="1160353"/>
          </a:xfrm>
        </p:grpSpPr>
        <p:sp>
          <p:nvSpPr>
            <p:cNvPr id="78" name="Google Shape;10929;p81">
              <a:extLst>
                <a:ext uri="{FF2B5EF4-FFF2-40B4-BE49-F238E27FC236}">
                  <a16:creationId xmlns:a16="http://schemas.microsoft.com/office/drawing/2014/main" id="{9607C669-7A8A-FF98-9D4A-81EC1A284D79}"/>
                </a:ext>
              </a:extLst>
            </p:cNvPr>
            <p:cNvSpPr/>
            <p:nvPr/>
          </p:nvSpPr>
          <p:spPr>
            <a:xfrm>
              <a:off x="2194669" y="3114161"/>
              <a:ext cx="768091" cy="360410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10930;p81">
              <a:extLst>
                <a:ext uri="{FF2B5EF4-FFF2-40B4-BE49-F238E27FC236}">
                  <a16:creationId xmlns:a16="http://schemas.microsoft.com/office/drawing/2014/main" id="{CE7F30CE-05F7-A95E-E769-ADC2E1CABB12}"/>
                </a:ext>
              </a:extLst>
            </p:cNvPr>
            <p:cNvSpPr/>
            <p:nvPr/>
          </p:nvSpPr>
          <p:spPr>
            <a:xfrm>
              <a:off x="2533972" y="3216997"/>
              <a:ext cx="90332" cy="257574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0931;p81">
              <a:extLst>
                <a:ext uri="{FF2B5EF4-FFF2-40B4-BE49-F238E27FC236}">
                  <a16:creationId xmlns:a16="http://schemas.microsoft.com/office/drawing/2014/main" id="{1A7FBBFF-69F3-9AA5-118B-1BE77F7F228B}"/>
                </a:ext>
              </a:extLst>
            </p:cNvPr>
            <p:cNvSpPr/>
            <p:nvPr/>
          </p:nvSpPr>
          <p:spPr>
            <a:xfrm>
              <a:off x="2539384" y="3165100"/>
              <a:ext cx="79600" cy="87629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932;p81">
              <a:extLst>
                <a:ext uri="{FF2B5EF4-FFF2-40B4-BE49-F238E27FC236}">
                  <a16:creationId xmlns:a16="http://schemas.microsoft.com/office/drawing/2014/main" id="{F7FA73DE-4915-BEF0-CA9A-AE945B5390C6}"/>
                </a:ext>
              </a:extLst>
            </p:cNvPr>
            <p:cNvSpPr/>
            <p:nvPr/>
          </p:nvSpPr>
          <p:spPr>
            <a:xfrm>
              <a:off x="2827827" y="3219018"/>
              <a:ext cx="135871" cy="25555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933;p81">
              <a:extLst>
                <a:ext uri="{FF2B5EF4-FFF2-40B4-BE49-F238E27FC236}">
                  <a16:creationId xmlns:a16="http://schemas.microsoft.com/office/drawing/2014/main" id="{270F25C9-C8D8-B034-3B03-2DCF23B02E4E}"/>
                </a:ext>
              </a:extLst>
            </p:cNvPr>
            <p:cNvSpPr/>
            <p:nvPr/>
          </p:nvSpPr>
          <p:spPr>
            <a:xfrm>
              <a:off x="2329513" y="2314218"/>
              <a:ext cx="498407" cy="412307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934;p81">
              <a:extLst>
                <a:ext uri="{FF2B5EF4-FFF2-40B4-BE49-F238E27FC236}">
                  <a16:creationId xmlns:a16="http://schemas.microsoft.com/office/drawing/2014/main" id="{13ECD697-457D-E615-0CE7-1CCBD7EFFD9A}"/>
                </a:ext>
              </a:extLst>
            </p:cNvPr>
            <p:cNvSpPr/>
            <p:nvPr/>
          </p:nvSpPr>
          <p:spPr>
            <a:xfrm>
              <a:off x="2442894" y="2316239"/>
              <a:ext cx="384092" cy="41124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935;p81">
              <a:extLst>
                <a:ext uri="{FF2B5EF4-FFF2-40B4-BE49-F238E27FC236}">
                  <a16:creationId xmlns:a16="http://schemas.microsoft.com/office/drawing/2014/main" id="{3350C8D5-3389-00DF-917C-0F5B7027101B}"/>
                </a:ext>
              </a:extLst>
            </p:cNvPr>
            <p:cNvSpPr/>
            <p:nvPr/>
          </p:nvSpPr>
          <p:spPr>
            <a:xfrm>
              <a:off x="2442894" y="2933052"/>
              <a:ext cx="271646" cy="232157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936;p81">
              <a:extLst>
                <a:ext uri="{FF2B5EF4-FFF2-40B4-BE49-F238E27FC236}">
                  <a16:creationId xmlns:a16="http://schemas.microsoft.com/office/drawing/2014/main" id="{E727CD14-EDF5-1274-BA1E-CB31B3AF5F3E}"/>
                </a:ext>
              </a:extLst>
            </p:cNvPr>
            <p:cNvSpPr/>
            <p:nvPr/>
          </p:nvSpPr>
          <p:spPr>
            <a:xfrm>
              <a:off x="2442894" y="2933052"/>
              <a:ext cx="271646" cy="129532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0937;p81">
              <a:extLst>
                <a:ext uri="{FF2B5EF4-FFF2-40B4-BE49-F238E27FC236}">
                  <a16:creationId xmlns:a16="http://schemas.microsoft.com/office/drawing/2014/main" id="{53F34A1C-3A83-BB3F-48FE-9B01B7588F6B}"/>
                </a:ext>
              </a:extLst>
            </p:cNvPr>
            <p:cNvSpPr/>
            <p:nvPr/>
          </p:nvSpPr>
          <p:spPr>
            <a:xfrm>
              <a:off x="239828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938;p81">
              <a:extLst>
                <a:ext uri="{FF2B5EF4-FFF2-40B4-BE49-F238E27FC236}">
                  <a16:creationId xmlns:a16="http://schemas.microsoft.com/office/drawing/2014/main" id="{96EF5F18-FCAE-29B5-A2B5-C3058A83AE8A}"/>
                </a:ext>
              </a:extLst>
            </p:cNvPr>
            <p:cNvSpPr/>
            <p:nvPr/>
          </p:nvSpPr>
          <p:spPr>
            <a:xfrm>
              <a:off x="2578669" y="3070558"/>
              <a:ext cx="180475" cy="184406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0939;p81">
              <a:extLst>
                <a:ext uri="{FF2B5EF4-FFF2-40B4-BE49-F238E27FC236}">
                  <a16:creationId xmlns:a16="http://schemas.microsoft.com/office/drawing/2014/main" id="{0D2B4786-BC1B-6467-604F-1A2653A41D45}"/>
                </a:ext>
              </a:extLst>
            </p:cNvPr>
            <p:cNvSpPr/>
            <p:nvPr/>
          </p:nvSpPr>
          <p:spPr>
            <a:xfrm>
              <a:off x="2352750" y="2523616"/>
              <a:ext cx="451933" cy="486856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940;p81">
              <a:extLst>
                <a:ext uri="{FF2B5EF4-FFF2-40B4-BE49-F238E27FC236}">
                  <a16:creationId xmlns:a16="http://schemas.microsoft.com/office/drawing/2014/main" id="{27D4440A-2494-5C05-0D49-52974D326A74}"/>
                </a:ext>
              </a:extLst>
            </p:cNvPr>
            <p:cNvSpPr/>
            <p:nvPr/>
          </p:nvSpPr>
          <p:spPr>
            <a:xfrm>
              <a:off x="2352750" y="2524146"/>
              <a:ext cx="407329" cy="48430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0941;p81">
              <a:extLst>
                <a:ext uri="{FF2B5EF4-FFF2-40B4-BE49-F238E27FC236}">
                  <a16:creationId xmlns:a16="http://schemas.microsoft.com/office/drawing/2014/main" id="{99D9EDC3-F40B-BB0E-1985-88B94521ECF9}"/>
                </a:ext>
              </a:extLst>
            </p:cNvPr>
            <p:cNvSpPr/>
            <p:nvPr/>
          </p:nvSpPr>
          <p:spPr>
            <a:xfrm>
              <a:off x="2194669" y="3219018"/>
              <a:ext cx="134936" cy="25555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1" name="Picture 6">
            <a:extLst>
              <a:ext uri="{FF2B5EF4-FFF2-40B4-BE49-F238E27FC236}">
                <a16:creationId xmlns:a16="http://schemas.microsoft.com/office/drawing/2014/main" id="{4257D481-2C0E-32AF-9AE2-7D65102AD0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8300411" y="5238285"/>
            <a:ext cx="933516" cy="879918"/>
          </a:xfrm>
          <a:prstGeom prst="rect">
            <a:avLst/>
          </a:prstGeom>
          <a:effectLst/>
        </p:spPr>
      </p:pic>
      <p:sp>
        <p:nvSpPr>
          <p:cNvPr id="2" name="TextBox 10">
            <a:extLst>
              <a:ext uri="{FF2B5EF4-FFF2-40B4-BE49-F238E27FC236}">
                <a16:creationId xmlns:a16="http://schemas.microsoft.com/office/drawing/2014/main" id="{B3016BBB-9767-61B3-9B9B-DDDDA87F8EFA}"/>
              </a:ext>
            </a:extLst>
          </p:cNvPr>
          <p:cNvSpPr txBox="1"/>
          <p:nvPr/>
        </p:nvSpPr>
        <p:spPr>
          <a:xfrm>
            <a:off x="1705395" y="346874"/>
            <a:ext cx="8418874" cy="10906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20"/>
              </a:lnSpc>
            </a:pPr>
            <a:r>
              <a:rPr lang="en-US" sz="5400" b="1" dirty="0">
                <a:solidFill>
                  <a:schemeClr val="bg1">
                    <a:lumMod val="85000"/>
                  </a:schemeClr>
                </a:solidFill>
                <a:latin typeface="Muli Bold Bold"/>
              </a:rPr>
              <a:t>Yeh </a:t>
            </a:r>
            <a:r>
              <a:rPr lang="en-US" sz="5400" b="1" dirty="0" err="1">
                <a:solidFill>
                  <a:schemeClr val="bg1">
                    <a:lumMod val="85000"/>
                  </a:schemeClr>
                </a:solidFill>
                <a:latin typeface="Muli Bold Bold"/>
              </a:rPr>
              <a:t>hai</a:t>
            </a:r>
            <a:r>
              <a:rPr lang="en-US" sz="5400" b="1" dirty="0">
                <a:solidFill>
                  <a:schemeClr val="bg1">
                    <a:lumMod val="85000"/>
                  </a:schemeClr>
                </a:solidFill>
                <a:latin typeface="Muli Bold Bold"/>
              </a:rPr>
              <a:t> Mentos </a:t>
            </a:r>
            <a:r>
              <a:rPr lang="en-US" sz="5400" b="1" dirty="0" err="1">
                <a:solidFill>
                  <a:schemeClr val="bg1">
                    <a:lumMod val="85000"/>
                  </a:schemeClr>
                </a:solidFill>
                <a:latin typeface="Muli Bold Bold"/>
              </a:rPr>
              <a:t>zindagi</a:t>
            </a:r>
            <a:endParaRPr lang="en-US" sz="5400" b="1" dirty="0">
              <a:solidFill>
                <a:schemeClr val="bg1">
                  <a:lumMod val="85000"/>
                </a:schemeClr>
              </a:solidFill>
              <a:latin typeface="Muli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3549018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AA27493-69F3-CF87-B46D-FA1476AF3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58800" y="330200"/>
            <a:ext cx="1981200" cy="1867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E517C-69DF-431C-48C4-381FBE476222}"/>
              </a:ext>
            </a:extLst>
          </p:cNvPr>
          <p:cNvSpPr txBox="1"/>
          <p:nvPr/>
        </p:nvSpPr>
        <p:spPr>
          <a:xfrm>
            <a:off x="894080" y="2260600"/>
            <a:ext cx="1310640" cy="502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67" dirty="0">
                <a:solidFill>
                  <a:srgbClr val="F36825"/>
                </a:solidFill>
                <a:latin typeface="Muli Bold Bold"/>
              </a:rPr>
              <a:t>Git</a:t>
            </a:r>
            <a:endParaRPr lang="en-IN" sz="2667" dirty="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D4859107-91F8-4343-FB59-396F99D14BFD}"/>
              </a:ext>
            </a:extLst>
          </p:cNvPr>
          <p:cNvSpPr txBox="1"/>
          <p:nvPr/>
        </p:nvSpPr>
        <p:spPr>
          <a:xfrm>
            <a:off x="5384801" y="3987800"/>
            <a:ext cx="5961871" cy="1805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67" b="1" dirty="0">
                <a:solidFill>
                  <a:srgbClr val="0E2C4B"/>
                </a:solidFill>
                <a:latin typeface="Muli Bold Bold"/>
              </a:rPr>
              <a:t>Basic </a:t>
            </a:r>
            <a:r>
              <a:rPr lang="en-US" sz="5867" b="1" dirty="0">
                <a:solidFill>
                  <a:srgbClr val="F36825"/>
                </a:solidFill>
                <a:latin typeface="Muli Bold Bold"/>
              </a:rPr>
              <a:t>Configurations</a:t>
            </a:r>
            <a:endParaRPr lang="en-US" sz="5867" b="1" dirty="0">
              <a:solidFill>
                <a:srgbClr val="0E2C4B"/>
              </a:solidFill>
              <a:latin typeface="Muli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2234242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5A778AC-0E4A-2180-DB83-7FF662E86D1C}"/>
              </a:ext>
            </a:extLst>
          </p:cNvPr>
          <p:cNvSpPr/>
          <p:nvPr/>
        </p:nvSpPr>
        <p:spPr>
          <a:xfrm>
            <a:off x="1066800" y="1955800"/>
            <a:ext cx="98044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CA6A4967-C005-E666-D1E1-ACB5CC660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61600" y="5461000"/>
            <a:ext cx="1066800" cy="100555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926E2AF-5489-1555-BE66-42842A17D71A}"/>
              </a:ext>
            </a:extLst>
          </p:cNvPr>
          <p:cNvSpPr txBox="1"/>
          <p:nvPr/>
        </p:nvSpPr>
        <p:spPr>
          <a:xfrm>
            <a:off x="5080000" y="6198513"/>
            <a:ext cx="203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Git Bash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E85C5E-6848-1A9B-F0E0-8BC803178ADD}"/>
              </a:ext>
            </a:extLst>
          </p:cNvPr>
          <p:cNvSpPr txBox="1"/>
          <p:nvPr/>
        </p:nvSpPr>
        <p:spPr>
          <a:xfrm>
            <a:off x="1330960" y="2437170"/>
            <a:ext cx="9286240" cy="1405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133" dirty="0">
                <a:solidFill>
                  <a:srgbClr val="00BF00"/>
                </a:solidFill>
                <a:latin typeface="Lucida Console" panose="020B0609040504020204" pitchFamily="49" charset="0"/>
              </a:rPr>
              <a:t>Savan@Savan </a:t>
            </a:r>
            <a:r>
              <a:rPr lang="en-IN" sz="2133" dirty="0">
                <a:solidFill>
                  <a:srgbClr val="BF00BF"/>
                </a:solidFill>
                <a:latin typeface="Lucida Console" panose="020B0609040504020204" pitchFamily="49" charset="0"/>
              </a:rPr>
              <a:t>MINGW64 </a:t>
            </a:r>
            <a:r>
              <a:rPr lang="en-IN" sz="2133" dirty="0">
                <a:solidFill>
                  <a:srgbClr val="BFBF00"/>
                </a:solidFill>
                <a:latin typeface="Lucida Console" panose="020B0609040504020204" pitchFamily="49" charset="0"/>
              </a:rPr>
              <a:t>/c/Drive/TermWork/Website</a:t>
            </a:r>
            <a:endParaRPr lang="en-IN" sz="2133" dirty="0">
              <a:solidFill>
                <a:srgbClr val="00BFBF"/>
              </a:solidFill>
              <a:latin typeface="Lucida Console" panose="020B0609040504020204" pitchFamily="49" charset="0"/>
            </a:endParaRPr>
          </a:p>
          <a:p>
            <a:r>
              <a:rPr lang="en-IN" sz="2133" dirty="0">
                <a:solidFill>
                  <a:prstClr val="black"/>
                </a:solidFill>
                <a:latin typeface="Lucida Console" panose="020B0609040504020204" pitchFamily="49" charset="0"/>
              </a:rPr>
              <a:t>$ </a:t>
            </a:r>
            <a:r>
              <a:rPr lang="en-US" sz="2133" dirty="0">
                <a:solidFill>
                  <a:srgbClr val="1F2937"/>
                </a:solidFill>
                <a:latin typeface="Lucida Console" panose="020B0609040504020204" pitchFamily="49" charset="0"/>
              </a:rPr>
              <a:t>git config --global user.name “Your Name”</a:t>
            </a:r>
          </a:p>
          <a:p>
            <a:r>
              <a:rPr lang="en-IN" sz="2133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Savan@Savan</a:t>
            </a:r>
            <a:r>
              <a:rPr lang="en-IN" sz="2133" dirty="0">
                <a:solidFill>
                  <a:srgbClr val="00BF00"/>
                </a:solidFill>
                <a:latin typeface="Lucida Console" panose="020B0609040504020204" pitchFamily="49" charset="0"/>
              </a:rPr>
              <a:t> </a:t>
            </a:r>
            <a:r>
              <a:rPr lang="en-IN" sz="2133" dirty="0">
                <a:solidFill>
                  <a:srgbClr val="BF00BF"/>
                </a:solidFill>
                <a:latin typeface="Lucida Console" panose="020B0609040504020204" pitchFamily="49" charset="0"/>
              </a:rPr>
              <a:t>MINGW64 </a:t>
            </a:r>
            <a:r>
              <a:rPr lang="en-IN" sz="2133" dirty="0">
                <a:solidFill>
                  <a:srgbClr val="BFBF00"/>
                </a:solidFill>
                <a:latin typeface="Lucida Console" panose="020B0609040504020204" pitchFamily="49" charset="0"/>
              </a:rPr>
              <a:t>/c/Drive/</a:t>
            </a:r>
            <a:r>
              <a:rPr lang="en-IN" sz="2133" dirty="0" err="1">
                <a:solidFill>
                  <a:srgbClr val="BFBF00"/>
                </a:solidFill>
                <a:latin typeface="Lucida Console" panose="020B0609040504020204" pitchFamily="49" charset="0"/>
              </a:rPr>
              <a:t>TermWork</a:t>
            </a:r>
            <a:r>
              <a:rPr lang="en-IN" sz="2133" dirty="0">
                <a:solidFill>
                  <a:srgbClr val="BFBF00"/>
                </a:solidFill>
                <a:latin typeface="Lucida Console" panose="020B0609040504020204" pitchFamily="49" charset="0"/>
              </a:rPr>
              <a:t>/Website</a:t>
            </a:r>
            <a:endParaRPr lang="en-IN" sz="2133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IN" sz="2133" dirty="0">
                <a:solidFill>
                  <a:prstClr val="black"/>
                </a:solidFill>
                <a:latin typeface="Lucida Console" panose="020B0609040504020204" pitchFamily="49" charset="0"/>
              </a:rPr>
              <a:t>$ </a:t>
            </a:r>
            <a:r>
              <a:rPr lang="en-US" sz="2133" dirty="0">
                <a:solidFill>
                  <a:srgbClr val="1F2937"/>
                </a:solidFill>
                <a:latin typeface="Lucida Console" panose="020B0609040504020204" pitchFamily="49" charset="0"/>
              </a:rPr>
              <a:t>git config --global </a:t>
            </a:r>
            <a:r>
              <a:rPr lang="en-US" sz="2133" dirty="0" err="1">
                <a:solidFill>
                  <a:srgbClr val="1F2937"/>
                </a:solidFill>
                <a:latin typeface="Lucida Console" panose="020B0609040504020204" pitchFamily="49" charset="0"/>
              </a:rPr>
              <a:t>user.email</a:t>
            </a:r>
            <a:r>
              <a:rPr lang="en-US" sz="2133" dirty="0">
                <a:solidFill>
                  <a:srgbClr val="1F2937"/>
                </a:solidFill>
                <a:latin typeface="Lucida Console" panose="020B0609040504020204" pitchFamily="49" charset="0"/>
              </a:rPr>
              <a:t> “youremail@domain.com”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58FC5871-135A-FFA2-996C-D67260170817}"/>
              </a:ext>
            </a:extLst>
          </p:cNvPr>
          <p:cNvSpPr txBox="1"/>
          <p:nvPr/>
        </p:nvSpPr>
        <p:spPr>
          <a:xfrm>
            <a:off x="1066801" y="494189"/>
            <a:ext cx="8349471" cy="9028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67" dirty="0">
                <a:solidFill>
                  <a:srgbClr val="0E2C4B"/>
                </a:solidFill>
                <a:latin typeface="Muli Bold Bold"/>
              </a:rPr>
              <a:t>Basic </a:t>
            </a:r>
            <a:r>
              <a:rPr lang="en-US" sz="5867" dirty="0">
                <a:solidFill>
                  <a:srgbClr val="F36825"/>
                </a:solidFill>
                <a:latin typeface="Muli Bold Bold"/>
              </a:rPr>
              <a:t>Configurations</a:t>
            </a:r>
            <a:endParaRPr lang="en-US" sz="5867" dirty="0">
              <a:solidFill>
                <a:srgbClr val="0E2C4B"/>
              </a:solidFill>
              <a:latin typeface="Muli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4205661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5A778AC-0E4A-2180-DB83-7FF662E86D1C}"/>
              </a:ext>
            </a:extLst>
          </p:cNvPr>
          <p:cNvSpPr/>
          <p:nvPr/>
        </p:nvSpPr>
        <p:spPr>
          <a:xfrm>
            <a:off x="1066800" y="1955800"/>
            <a:ext cx="9804400" cy="360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333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CA6A4967-C005-E666-D1E1-ACB5CC660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61600" y="5461000"/>
            <a:ext cx="1066800" cy="100555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926E2AF-5489-1555-BE66-42842A17D71A}"/>
              </a:ext>
            </a:extLst>
          </p:cNvPr>
          <p:cNvSpPr txBox="1"/>
          <p:nvPr/>
        </p:nvSpPr>
        <p:spPr>
          <a:xfrm>
            <a:off x="5080000" y="6198513"/>
            <a:ext cx="203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36825"/>
                </a:solidFill>
                <a:latin typeface="Muli Regular" panose="020B0604020202020204" charset="0"/>
              </a:rPr>
              <a:t>Git Bash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A85823-5844-0BE9-0EE0-4A0A6C423089}"/>
              </a:ext>
            </a:extLst>
          </p:cNvPr>
          <p:cNvSpPr txBox="1"/>
          <p:nvPr/>
        </p:nvSpPr>
        <p:spPr>
          <a:xfrm>
            <a:off x="1330960" y="2437170"/>
            <a:ext cx="9286240" cy="2718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133" dirty="0">
                <a:solidFill>
                  <a:srgbClr val="00BF00"/>
                </a:solidFill>
                <a:latin typeface="Lucida Console" panose="020B0609040504020204" pitchFamily="49" charset="0"/>
              </a:rPr>
              <a:t>Savan@Savan </a:t>
            </a:r>
            <a:r>
              <a:rPr lang="en-IN" sz="2133" dirty="0">
                <a:solidFill>
                  <a:srgbClr val="BF00BF"/>
                </a:solidFill>
                <a:latin typeface="Lucida Console" panose="020B0609040504020204" pitchFamily="49" charset="0"/>
              </a:rPr>
              <a:t>MINGW64 </a:t>
            </a:r>
            <a:r>
              <a:rPr lang="en-IN" sz="2133" dirty="0">
                <a:solidFill>
                  <a:srgbClr val="BFBF00"/>
                </a:solidFill>
                <a:latin typeface="Lucida Console" panose="020B0609040504020204" pitchFamily="49" charset="0"/>
              </a:rPr>
              <a:t>/c/Drive/TermWork/Website</a:t>
            </a:r>
            <a:endParaRPr lang="en-IN" sz="2133" dirty="0">
              <a:solidFill>
                <a:srgbClr val="00BFBF"/>
              </a:solidFill>
              <a:latin typeface="Lucida Console" panose="020B0609040504020204" pitchFamily="49" charset="0"/>
            </a:endParaRPr>
          </a:p>
          <a:p>
            <a:r>
              <a:rPr lang="en-IN" sz="2133" dirty="0">
                <a:solidFill>
                  <a:prstClr val="black"/>
                </a:solidFill>
                <a:latin typeface="Lucida Console" panose="020B0609040504020204" pitchFamily="49" charset="0"/>
              </a:rPr>
              <a:t>$ </a:t>
            </a:r>
            <a:r>
              <a:rPr lang="en-US" sz="2133" dirty="0">
                <a:solidFill>
                  <a:srgbClr val="1F2937"/>
                </a:solidFill>
                <a:latin typeface="Lucida Console" panose="020B0609040504020204" pitchFamily="49" charset="0"/>
              </a:rPr>
              <a:t>git config --global user.name “Your Name”</a:t>
            </a:r>
          </a:p>
          <a:p>
            <a:r>
              <a:rPr lang="en-IN" sz="2133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Savan@Savan</a:t>
            </a:r>
            <a:r>
              <a:rPr lang="en-IN" sz="2133" dirty="0">
                <a:solidFill>
                  <a:srgbClr val="00BF00"/>
                </a:solidFill>
                <a:latin typeface="Lucida Console" panose="020B0609040504020204" pitchFamily="49" charset="0"/>
              </a:rPr>
              <a:t> </a:t>
            </a:r>
            <a:r>
              <a:rPr lang="en-IN" sz="2133" dirty="0">
                <a:solidFill>
                  <a:srgbClr val="BF00BF"/>
                </a:solidFill>
                <a:latin typeface="Lucida Console" panose="020B0609040504020204" pitchFamily="49" charset="0"/>
              </a:rPr>
              <a:t>MINGW64 </a:t>
            </a:r>
            <a:r>
              <a:rPr lang="en-IN" sz="2133" dirty="0">
                <a:solidFill>
                  <a:srgbClr val="BFBF00"/>
                </a:solidFill>
                <a:latin typeface="Lucida Console" panose="020B0609040504020204" pitchFamily="49" charset="0"/>
              </a:rPr>
              <a:t>/c/Drive/</a:t>
            </a:r>
            <a:r>
              <a:rPr lang="en-IN" sz="2133" dirty="0" err="1">
                <a:solidFill>
                  <a:srgbClr val="BFBF00"/>
                </a:solidFill>
                <a:latin typeface="Lucida Console" panose="020B0609040504020204" pitchFamily="49" charset="0"/>
              </a:rPr>
              <a:t>TermWork</a:t>
            </a:r>
            <a:r>
              <a:rPr lang="en-IN" sz="2133" dirty="0">
                <a:solidFill>
                  <a:srgbClr val="BFBF00"/>
                </a:solidFill>
                <a:latin typeface="Lucida Console" panose="020B0609040504020204" pitchFamily="49" charset="0"/>
              </a:rPr>
              <a:t>/Website</a:t>
            </a:r>
            <a:endParaRPr lang="en-IN" sz="2133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IN" sz="2133" dirty="0">
                <a:solidFill>
                  <a:prstClr val="black"/>
                </a:solidFill>
                <a:latin typeface="Lucida Console" panose="020B0609040504020204" pitchFamily="49" charset="0"/>
              </a:rPr>
              <a:t>$ </a:t>
            </a:r>
            <a:r>
              <a:rPr lang="en-US" sz="2133" dirty="0">
                <a:solidFill>
                  <a:srgbClr val="1F2937"/>
                </a:solidFill>
                <a:latin typeface="Lucida Console" panose="020B0609040504020204" pitchFamily="49" charset="0"/>
              </a:rPr>
              <a:t>git config --global </a:t>
            </a:r>
            <a:r>
              <a:rPr lang="en-US" sz="2133" dirty="0" err="1">
                <a:solidFill>
                  <a:srgbClr val="1F2937"/>
                </a:solidFill>
                <a:latin typeface="Lucida Console" panose="020B0609040504020204" pitchFamily="49" charset="0"/>
              </a:rPr>
              <a:t>user.email</a:t>
            </a:r>
            <a:r>
              <a:rPr lang="en-US" sz="2133" dirty="0">
                <a:solidFill>
                  <a:srgbClr val="1F2937"/>
                </a:solidFill>
                <a:latin typeface="Lucida Console" panose="020B0609040504020204" pitchFamily="49" charset="0"/>
              </a:rPr>
              <a:t> “youremail@domain.com”</a:t>
            </a:r>
          </a:p>
          <a:p>
            <a:r>
              <a:rPr lang="en-IN" sz="2133" dirty="0" err="1">
                <a:solidFill>
                  <a:srgbClr val="00BF00"/>
                </a:solidFill>
                <a:latin typeface="Lucida Console" panose="020B0609040504020204" pitchFamily="49" charset="0"/>
              </a:rPr>
              <a:t>Savan@Savan</a:t>
            </a:r>
            <a:r>
              <a:rPr lang="en-IN" sz="2133" dirty="0">
                <a:solidFill>
                  <a:srgbClr val="00BF00"/>
                </a:solidFill>
                <a:latin typeface="Lucida Console" panose="020B0609040504020204" pitchFamily="49" charset="0"/>
              </a:rPr>
              <a:t> </a:t>
            </a:r>
            <a:r>
              <a:rPr lang="en-IN" sz="2133" dirty="0">
                <a:solidFill>
                  <a:srgbClr val="BF00BF"/>
                </a:solidFill>
                <a:latin typeface="Lucida Console" panose="020B0609040504020204" pitchFamily="49" charset="0"/>
              </a:rPr>
              <a:t>MINGW64 </a:t>
            </a:r>
            <a:r>
              <a:rPr lang="en-IN" sz="2133" dirty="0">
                <a:solidFill>
                  <a:srgbClr val="BFBF00"/>
                </a:solidFill>
                <a:latin typeface="Lucida Console" panose="020B0609040504020204" pitchFamily="49" charset="0"/>
              </a:rPr>
              <a:t>/c/Drive/</a:t>
            </a:r>
            <a:r>
              <a:rPr lang="en-IN" sz="2133" dirty="0" err="1">
                <a:solidFill>
                  <a:srgbClr val="BFBF00"/>
                </a:solidFill>
                <a:latin typeface="Lucida Console" panose="020B0609040504020204" pitchFamily="49" charset="0"/>
              </a:rPr>
              <a:t>TermWork</a:t>
            </a:r>
            <a:r>
              <a:rPr lang="en-IN" sz="2133" dirty="0">
                <a:solidFill>
                  <a:srgbClr val="BFBF00"/>
                </a:solidFill>
                <a:latin typeface="Lucida Console" panose="020B0609040504020204" pitchFamily="49" charset="0"/>
              </a:rPr>
              <a:t>/Website</a:t>
            </a:r>
            <a:endParaRPr lang="en-IN" sz="2133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IN" sz="2133" dirty="0">
                <a:solidFill>
                  <a:prstClr val="black"/>
                </a:solidFill>
                <a:latin typeface="Lucida Console" panose="020B0609040504020204" pitchFamily="49" charset="0"/>
              </a:rPr>
              <a:t>$ git config --global –list</a:t>
            </a:r>
          </a:p>
          <a:p>
            <a:r>
              <a:rPr lang="en-IN" sz="2133" dirty="0">
                <a:solidFill>
                  <a:prstClr val="black"/>
                </a:solidFill>
                <a:latin typeface="Lucida Console" panose="020B0609040504020204" pitchFamily="49" charset="0"/>
              </a:rPr>
              <a:t>user.email=savanpatel5248@gmail.com</a:t>
            </a:r>
          </a:p>
          <a:p>
            <a:r>
              <a:rPr lang="en-IN" sz="2133" dirty="0">
                <a:solidFill>
                  <a:prstClr val="black"/>
                </a:solidFill>
                <a:latin typeface="Lucida Console" panose="020B0609040504020204" pitchFamily="49" charset="0"/>
              </a:rPr>
              <a:t>user.name=Savan Sutariya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67CD7803-CCA8-890A-C631-CD70990CCCA0}"/>
              </a:ext>
            </a:extLst>
          </p:cNvPr>
          <p:cNvSpPr txBox="1"/>
          <p:nvPr/>
        </p:nvSpPr>
        <p:spPr>
          <a:xfrm>
            <a:off x="1066801" y="494189"/>
            <a:ext cx="8349471" cy="9028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67" dirty="0">
                <a:solidFill>
                  <a:srgbClr val="0E2C4B"/>
                </a:solidFill>
                <a:latin typeface="Muli Bold Bold"/>
              </a:rPr>
              <a:t>Basic </a:t>
            </a:r>
            <a:r>
              <a:rPr lang="en-US" sz="5867" dirty="0">
                <a:solidFill>
                  <a:srgbClr val="F36825"/>
                </a:solidFill>
                <a:latin typeface="Muli Bold Bold"/>
              </a:rPr>
              <a:t>Configurations</a:t>
            </a:r>
            <a:endParaRPr lang="en-US" sz="5867" dirty="0">
              <a:solidFill>
                <a:srgbClr val="0E2C4B"/>
              </a:solidFill>
              <a:latin typeface="Muli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3495901045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724</Words>
  <Application>Microsoft Office PowerPoint</Application>
  <PresentationFormat>Widescreen</PresentationFormat>
  <Paragraphs>177</Paragraphs>
  <Slides>33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Calibri Light</vt:lpstr>
      <vt:lpstr>Lucida Console</vt:lpstr>
      <vt:lpstr>Muli Bold Bold</vt:lpstr>
      <vt:lpstr>Muli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Savan Sutariya</dc:creator>
  <cp:lastModifiedBy>Savan Sutariya</cp:lastModifiedBy>
  <cp:revision>2</cp:revision>
  <dcterms:created xsi:type="dcterms:W3CDTF">2023-07-23T13:22:23Z</dcterms:created>
  <dcterms:modified xsi:type="dcterms:W3CDTF">2023-07-23T18:31:31Z</dcterms:modified>
</cp:coreProperties>
</file>

<file path=docProps/thumbnail.jpeg>
</file>